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8" r:id="rId2"/>
    <p:sldId id="300" r:id="rId3"/>
    <p:sldId id="296" r:id="rId4"/>
    <p:sldId id="297" r:id="rId5"/>
    <p:sldId id="285" r:id="rId6"/>
    <p:sldId id="284" r:id="rId7"/>
    <p:sldId id="295" r:id="rId8"/>
    <p:sldId id="283" r:id="rId9"/>
    <p:sldId id="298" r:id="rId10"/>
    <p:sldId id="291" r:id="rId11"/>
    <p:sldId id="302" r:id="rId12"/>
    <p:sldId id="258" r:id="rId13"/>
    <p:sldId id="304" r:id="rId14"/>
    <p:sldId id="262" r:id="rId15"/>
    <p:sldId id="307" r:id="rId16"/>
    <p:sldId id="263" r:id="rId17"/>
    <p:sldId id="264" r:id="rId18"/>
    <p:sldId id="267" r:id="rId19"/>
    <p:sldId id="268" r:id="rId20"/>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Comic Sans MS" pitchFamily="66" charset="0"/>
        <a:ea typeface="+mn-ea"/>
        <a:cs typeface="+mn-cs"/>
      </a:defRPr>
    </a:lvl1pPr>
    <a:lvl2pPr marL="457200" algn="l" rtl="0" fontAlgn="base">
      <a:spcBef>
        <a:spcPct val="0"/>
      </a:spcBef>
      <a:spcAft>
        <a:spcPct val="0"/>
      </a:spcAft>
      <a:defRPr kern="1200">
        <a:solidFill>
          <a:schemeClr val="tx1"/>
        </a:solidFill>
        <a:latin typeface="Comic Sans MS" pitchFamily="66" charset="0"/>
        <a:ea typeface="+mn-ea"/>
        <a:cs typeface="+mn-cs"/>
      </a:defRPr>
    </a:lvl2pPr>
    <a:lvl3pPr marL="914400" algn="l" rtl="0" fontAlgn="base">
      <a:spcBef>
        <a:spcPct val="0"/>
      </a:spcBef>
      <a:spcAft>
        <a:spcPct val="0"/>
      </a:spcAft>
      <a:defRPr kern="1200">
        <a:solidFill>
          <a:schemeClr val="tx1"/>
        </a:solidFill>
        <a:latin typeface="Comic Sans MS" pitchFamily="66" charset="0"/>
        <a:ea typeface="+mn-ea"/>
        <a:cs typeface="+mn-cs"/>
      </a:defRPr>
    </a:lvl3pPr>
    <a:lvl4pPr marL="1371600" algn="l" rtl="0" fontAlgn="base">
      <a:spcBef>
        <a:spcPct val="0"/>
      </a:spcBef>
      <a:spcAft>
        <a:spcPct val="0"/>
      </a:spcAft>
      <a:defRPr kern="1200">
        <a:solidFill>
          <a:schemeClr val="tx1"/>
        </a:solidFill>
        <a:latin typeface="Comic Sans MS" pitchFamily="66" charset="0"/>
        <a:ea typeface="+mn-ea"/>
        <a:cs typeface="+mn-cs"/>
      </a:defRPr>
    </a:lvl4pPr>
    <a:lvl5pPr marL="1828800" algn="l" rtl="0" fontAlgn="base">
      <a:spcBef>
        <a:spcPct val="0"/>
      </a:spcBef>
      <a:spcAft>
        <a:spcPct val="0"/>
      </a:spcAft>
      <a:defRPr kern="1200">
        <a:solidFill>
          <a:schemeClr val="tx1"/>
        </a:solidFill>
        <a:latin typeface="Comic Sans MS" pitchFamily="66" charset="0"/>
        <a:ea typeface="+mn-ea"/>
        <a:cs typeface="+mn-cs"/>
      </a:defRPr>
    </a:lvl5pPr>
    <a:lvl6pPr marL="2286000" algn="l" defTabSz="914400" rtl="0" eaLnBrk="1" latinLnBrk="0" hangingPunct="1">
      <a:defRPr kern="1200">
        <a:solidFill>
          <a:schemeClr val="tx1"/>
        </a:solidFill>
        <a:latin typeface="Comic Sans MS" pitchFamily="66" charset="0"/>
        <a:ea typeface="+mn-ea"/>
        <a:cs typeface="+mn-cs"/>
      </a:defRPr>
    </a:lvl6pPr>
    <a:lvl7pPr marL="2743200" algn="l" defTabSz="914400" rtl="0" eaLnBrk="1" latinLnBrk="0" hangingPunct="1">
      <a:defRPr kern="1200">
        <a:solidFill>
          <a:schemeClr val="tx1"/>
        </a:solidFill>
        <a:latin typeface="Comic Sans MS" pitchFamily="66" charset="0"/>
        <a:ea typeface="+mn-ea"/>
        <a:cs typeface="+mn-cs"/>
      </a:defRPr>
    </a:lvl7pPr>
    <a:lvl8pPr marL="3200400" algn="l" defTabSz="914400" rtl="0" eaLnBrk="1" latinLnBrk="0" hangingPunct="1">
      <a:defRPr kern="1200">
        <a:solidFill>
          <a:schemeClr val="tx1"/>
        </a:solidFill>
        <a:latin typeface="Comic Sans MS" pitchFamily="66" charset="0"/>
        <a:ea typeface="+mn-ea"/>
        <a:cs typeface="+mn-cs"/>
      </a:defRPr>
    </a:lvl8pPr>
    <a:lvl9pPr marL="3657600" algn="l" defTabSz="914400" rtl="0" eaLnBrk="1" latinLnBrk="0" hangingPunct="1">
      <a:defRPr kern="1200">
        <a:solidFill>
          <a:schemeClr val="tx1"/>
        </a:solidFill>
        <a:latin typeface="Comic Sans MS" pitchFamily="66"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FF"/>
    <a:srgbClr val="FF3300"/>
    <a:srgbClr val="FFCCFF"/>
    <a:srgbClr val="808000"/>
    <a:srgbClr val="CC0066"/>
    <a:srgbClr val="33CC33"/>
    <a:srgbClr val="66FF33"/>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49" autoAdjust="0"/>
    <p:restoredTop sz="94624" autoAdjust="0"/>
  </p:normalViewPr>
  <p:slideViewPr>
    <p:cSldViewPr>
      <p:cViewPr>
        <p:scale>
          <a:sx n="77" d="100"/>
          <a:sy n="77" d="100"/>
        </p:scale>
        <p:origin x="-66" y="61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215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8E9EE57F-E040-4395-BEE6-49FCFE0A2D77}" type="slidenum">
              <a:rPr lang="en-GB"/>
              <a:pPr>
                <a:defRPr/>
              </a:pPr>
              <a:t>‹#›</a:t>
            </a:fld>
            <a:endParaRPr lang="en-GB"/>
          </a:p>
        </p:txBody>
      </p:sp>
    </p:spTree>
    <p:extLst>
      <p:ext uri="{BB962C8B-B14F-4D97-AF65-F5344CB8AC3E}">
        <p14:creationId xmlns:p14="http://schemas.microsoft.com/office/powerpoint/2010/main" val="11720399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9EE57F-E040-4395-BEE6-49FCFE0A2D77}" type="slidenum">
              <a:rPr lang="en-GB" smtClean="0"/>
              <a:pPr>
                <a:defRPr/>
              </a:pPr>
              <a:t>4</a:t>
            </a:fld>
            <a:endParaRPr lang="en-GB"/>
          </a:p>
        </p:txBody>
      </p:sp>
    </p:spTree>
    <p:extLst>
      <p:ext uri="{BB962C8B-B14F-4D97-AF65-F5344CB8AC3E}">
        <p14:creationId xmlns:p14="http://schemas.microsoft.com/office/powerpoint/2010/main" val="2517079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IE"/>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097A90D-690A-482C-ADD2-19A3BB794501}" type="slidenum">
              <a:rPr lang="en-GB"/>
              <a:pPr>
                <a:defRPr/>
              </a:pPr>
              <a:t>‹#›</a:t>
            </a:fld>
            <a:endParaRPr lang="en-GB"/>
          </a:p>
        </p:txBody>
      </p:sp>
    </p:spTree>
  </p:cSld>
  <p:clrMapOvr>
    <a:masterClrMapping/>
  </p:clrMapOvr>
  <p:transition advTm="10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E699132-BFBB-4512-B9B3-2996DD74DA4A}" type="slidenum">
              <a:rPr lang="en-GB"/>
              <a:pPr>
                <a:defRPr/>
              </a:pPr>
              <a:t>‹#›</a:t>
            </a:fld>
            <a:endParaRPr lang="en-GB"/>
          </a:p>
        </p:txBody>
      </p:sp>
    </p:spTree>
  </p:cSld>
  <p:clrMapOvr>
    <a:masterClrMapping/>
  </p:clrMapOvr>
  <p:transition advTm="10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8BC50BE-5A51-4158-8796-0911EA222119}" type="slidenum">
              <a:rPr lang="en-GB"/>
              <a:pPr>
                <a:defRPr/>
              </a:pPr>
              <a:t>‹#›</a:t>
            </a:fld>
            <a:endParaRPr lang="en-GB"/>
          </a:p>
        </p:txBody>
      </p:sp>
    </p:spTree>
  </p:cSld>
  <p:clrMapOvr>
    <a:masterClrMapping/>
  </p:clrMapOvr>
  <p:transition advTm="10000"/>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345780DC-4AC9-4803-A435-4530A8DF25EC}" type="slidenum">
              <a:rPr lang="en-GB"/>
              <a:pPr>
                <a:defRPr/>
              </a:pPr>
              <a:t>‹#›</a:t>
            </a:fld>
            <a:endParaRPr lang="en-GB"/>
          </a:p>
        </p:txBody>
      </p:sp>
    </p:spTree>
  </p:cSld>
  <p:clrMapOvr>
    <a:masterClrMapping/>
  </p:clrMapOvr>
  <p:transition advTm="10000"/>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endParaRPr lang="en-IE"/>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712B50CF-93AF-4C05-9EA6-D1A6D32FF761}" type="slidenum">
              <a:rPr lang="en-GB"/>
              <a:pPr>
                <a:defRPr/>
              </a:pPr>
              <a:t>‹#›</a:t>
            </a:fld>
            <a:endParaRPr lang="en-GB"/>
          </a:p>
        </p:txBody>
      </p:sp>
    </p:spTree>
  </p:cSld>
  <p:clrMapOvr>
    <a:masterClrMapping/>
  </p:clrMapOvr>
  <p:transition advTm="10000"/>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Rectangle 4"/>
          <p:cNvSpPr>
            <a:spLocks noGrp="1" noChangeArrowheads="1"/>
          </p:cNvSpPr>
          <p:nvPr>
            <p:ph type="dt" sz="half" idx="10"/>
          </p:nvPr>
        </p:nvSpPr>
        <p:spPr>
          <a:ln/>
        </p:spPr>
        <p:txBody>
          <a:bodyPr/>
          <a:lstStyle>
            <a:lvl1pPr>
              <a:defRPr/>
            </a:lvl1pPr>
          </a:lstStyle>
          <a:p>
            <a:pPr>
              <a:defRPr/>
            </a:pPr>
            <a:endParaRPr lang="en-GB"/>
          </a:p>
        </p:txBody>
      </p:sp>
      <p:sp>
        <p:nvSpPr>
          <p:cNvPr id="7" name="Rectangle 5"/>
          <p:cNvSpPr>
            <a:spLocks noGrp="1" noChangeArrowheads="1"/>
          </p:cNvSpPr>
          <p:nvPr>
            <p:ph type="ftr" sz="quarter" idx="11"/>
          </p:nvPr>
        </p:nvSpPr>
        <p:spPr>
          <a:ln/>
        </p:spPr>
        <p:txBody>
          <a:bodyPr/>
          <a:lstStyle>
            <a:lvl1pPr>
              <a:defRPr/>
            </a:lvl1pPr>
          </a:lstStyle>
          <a:p>
            <a:pPr>
              <a:defRPr/>
            </a:pPr>
            <a:endParaRPr lang="en-GB"/>
          </a:p>
        </p:txBody>
      </p:sp>
      <p:sp>
        <p:nvSpPr>
          <p:cNvPr id="8" name="Rectangle 6"/>
          <p:cNvSpPr>
            <a:spLocks noGrp="1" noChangeArrowheads="1"/>
          </p:cNvSpPr>
          <p:nvPr>
            <p:ph type="sldNum" sz="quarter" idx="12"/>
          </p:nvPr>
        </p:nvSpPr>
        <p:spPr>
          <a:ln/>
        </p:spPr>
        <p:txBody>
          <a:bodyPr/>
          <a:lstStyle>
            <a:lvl1pPr>
              <a:defRPr/>
            </a:lvl1pPr>
          </a:lstStyle>
          <a:p>
            <a:pPr>
              <a:defRPr/>
            </a:pPr>
            <a:fld id="{EB3651ED-F053-4D2A-922E-025F627CFE41}" type="slidenum">
              <a:rPr lang="en-GB"/>
              <a:pPr>
                <a:defRPr/>
              </a:pPr>
              <a:t>‹#›</a:t>
            </a:fld>
            <a:endParaRPr lang="en-GB"/>
          </a:p>
        </p:txBody>
      </p:sp>
    </p:spTree>
  </p:cSld>
  <p:clrMapOvr>
    <a:masterClrMapping/>
  </p:clrMapOvr>
  <p:transition advTm="10000"/>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IE"/>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Rectangle 4"/>
          <p:cNvSpPr>
            <a:spLocks noGrp="1" noChangeArrowheads="1"/>
          </p:cNvSpPr>
          <p:nvPr>
            <p:ph type="dt" sz="half" idx="10"/>
          </p:nvPr>
        </p:nvSpPr>
        <p:spPr>
          <a:ln/>
        </p:spPr>
        <p:txBody>
          <a:bodyPr/>
          <a:lstStyle>
            <a:lvl1pPr>
              <a:defRPr/>
            </a:lvl1pPr>
          </a:lstStyle>
          <a:p>
            <a:pPr>
              <a:defRPr/>
            </a:pPr>
            <a:endParaRPr lang="en-GB"/>
          </a:p>
        </p:txBody>
      </p:sp>
      <p:sp>
        <p:nvSpPr>
          <p:cNvPr id="7" name="Rectangle 5"/>
          <p:cNvSpPr>
            <a:spLocks noGrp="1" noChangeArrowheads="1"/>
          </p:cNvSpPr>
          <p:nvPr>
            <p:ph type="ftr" sz="quarter" idx="11"/>
          </p:nvPr>
        </p:nvSpPr>
        <p:spPr>
          <a:ln/>
        </p:spPr>
        <p:txBody>
          <a:bodyPr/>
          <a:lstStyle>
            <a:lvl1pPr>
              <a:defRPr/>
            </a:lvl1pPr>
          </a:lstStyle>
          <a:p>
            <a:pPr>
              <a:defRPr/>
            </a:pPr>
            <a:endParaRPr lang="en-GB"/>
          </a:p>
        </p:txBody>
      </p:sp>
      <p:sp>
        <p:nvSpPr>
          <p:cNvPr id="8" name="Rectangle 6"/>
          <p:cNvSpPr>
            <a:spLocks noGrp="1" noChangeArrowheads="1"/>
          </p:cNvSpPr>
          <p:nvPr>
            <p:ph type="sldNum" sz="quarter" idx="12"/>
          </p:nvPr>
        </p:nvSpPr>
        <p:spPr>
          <a:ln/>
        </p:spPr>
        <p:txBody>
          <a:bodyPr/>
          <a:lstStyle>
            <a:lvl1pPr>
              <a:defRPr/>
            </a:lvl1pPr>
          </a:lstStyle>
          <a:p>
            <a:pPr>
              <a:defRPr/>
            </a:pPr>
            <a:fld id="{CF7988DD-419C-4C8C-946D-23EA3E577707}" type="slidenum">
              <a:rPr lang="en-GB"/>
              <a:pPr>
                <a:defRPr/>
              </a:pPr>
              <a:t>‹#›</a:t>
            </a:fld>
            <a:endParaRPr lang="en-GB"/>
          </a:p>
        </p:txBody>
      </p:sp>
    </p:spTree>
  </p:cSld>
  <p:clrMapOvr>
    <a:masterClrMapping/>
  </p:clrMapOvr>
  <p:transition advTm="10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0252555-809D-4DA6-8C77-CB68E2C6C89A}" type="slidenum">
              <a:rPr lang="en-GB"/>
              <a:pPr>
                <a:defRPr/>
              </a:pPr>
              <a:t>‹#›</a:t>
            </a:fld>
            <a:endParaRPr lang="en-GB"/>
          </a:p>
        </p:txBody>
      </p:sp>
    </p:spTree>
  </p:cSld>
  <p:clrMapOvr>
    <a:masterClrMapping/>
  </p:clrMapOvr>
  <p:transition advTm="10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A618E57-9A3A-4A94-9E09-284F0BCE4D28}" type="slidenum">
              <a:rPr lang="en-GB"/>
              <a:pPr>
                <a:defRPr/>
              </a:pPr>
              <a:t>‹#›</a:t>
            </a:fld>
            <a:endParaRPr lang="en-GB"/>
          </a:p>
        </p:txBody>
      </p:sp>
    </p:spTree>
  </p:cSld>
  <p:clrMapOvr>
    <a:masterClrMapping/>
  </p:clrMapOvr>
  <p:transition advTm="10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88440A9-4E33-4CD7-BB20-C7EF53AEE627}" type="slidenum">
              <a:rPr lang="en-GB"/>
              <a:pPr>
                <a:defRPr/>
              </a:pPr>
              <a:t>‹#›</a:t>
            </a:fld>
            <a:endParaRPr lang="en-GB"/>
          </a:p>
        </p:txBody>
      </p:sp>
    </p:spTree>
  </p:cSld>
  <p:clrMapOvr>
    <a:masterClrMapping/>
  </p:clrMapOvr>
  <p:transition advTm="10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5CAE58EF-1CAB-4F81-863A-A9315A7D7972}" type="slidenum">
              <a:rPr lang="en-GB"/>
              <a:pPr>
                <a:defRPr/>
              </a:pPr>
              <a:t>‹#›</a:t>
            </a:fld>
            <a:endParaRPr lang="en-GB"/>
          </a:p>
        </p:txBody>
      </p:sp>
    </p:spTree>
  </p:cSld>
  <p:clrMapOvr>
    <a:masterClrMapping/>
  </p:clrMapOvr>
  <p:transition advTm="10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3E0AB44C-11A6-4BA8-B876-88D6DA218A5F}" type="slidenum">
              <a:rPr lang="en-GB"/>
              <a:pPr>
                <a:defRPr/>
              </a:pPr>
              <a:t>‹#›</a:t>
            </a:fld>
            <a:endParaRPr lang="en-GB"/>
          </a:p>
        </p:txBody>
      </p:sp>
    </p:spTree>
  </p:cSld>
  <p:clrMapOvr>
    <a:masterClrMapping/>
  </p:clrMapOvr>
  <p:transition advTm="10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BC862F7A-87A4-48C0-834F-E0A66FE4AF4E}" type="slidenum">
              <a:rPr lang="en-GB"/>
              <a:pPr>
                <a:defRPr/>
              </a:pPr>
              <a:t>‹#›</a:t>
            </a:fld>
            <a:endParaRPr lang="en-GB"/>
          </a:p>
        </p:txBody>
      </p:sp>
    </p:spTree>
  </p:cSld>
  <p:clrMapOvr>
    <a:masterClrMapping/>
  </p:clrMapOvr>
  <p:transition advTm="10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F402485-1F24-4B2B-8086-323ECE23DFFD}" type="slidenum">
              <a:rPr lang="en-GB"/>
              <a:pPr>
                <a:defRPr/>
              </a:pPr>
              <a:t>‹#›</a:t>
            </a:fld>
            <a:endParaRPr lang="en-GB"/>
          </a:p>
        </p:txBody>
      </p:sp>
    </p:spTree>
  </p:cSld>
  <p:clrMapOvr>
    <a:masterClrMapping/>
  </p:clrMapOvr>
  <p:transition advTm="10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F553613-E7CC-4A05-AEB2-8610320684F6}" type="slidenum">
              <a:rPr lang="en-GB"/>
              <a:pPr>
                <a:defRPr/>
              </a:pPr>
              <a:t>‹#›</a:t>
            </a:fld>
            <a:endParaRPr lang="en-GB"/>
          </a:p>
        </p:txBody>
      </p:sp>
    </p:spTree>
  </p:cSld>
  <p:clrMapOvr>
    <a:masterClrMapping/>
  </p:clrMapOvr>
  <p:transition advTm="10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D7FFD7"/>
            </a:gs>
            <a:gs pos="100000">
              <a:schemeClr val="bg1"/>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8B4718B6-5773-479F-BBB3-DA069F15E29E}"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advTm="1000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15.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gif"/></Relationships>
</file>

<file path=ppt/slides/_rels/slide14.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slideLayout" Target="../slideLayouts/slideLayout15.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gif"/><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boherlahanns.com/"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14.xml"/><Relationship Id="rId5" Type="http://schemas.openxmlformats.org/officeDocument/2006/relationships/image" Target="../media/image7.gif"/><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532548"/>
            <a:ext cx="8640960" cy="2585323"/>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IE"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Welcome </a:t>
            </a:r>
          </a:p>
          <a:p>
            <a:pPr algn="ctr">
              <a:defRPr/>
            </a:pPr>
            <a:r>
              <a:rPr lang="en-IE"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to </a:t>
            </a:r>
          </a:p>
          <a:p>
            <a:pPr algn="ctr">
              <a:defRPr/>
            </a:pPr>
            <a:r>
              <a:rPr lang="en-IE"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Scoil</a:t>
            </a:r>
            <a:r>
              <a:rPr lang="en-IE"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San </a:t>
            </a:r>
            <a:r>
              <a:rPr lang="en-IE"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Isadoir</a:t>
            </a:r>
            <a:endParaRPr lang="en-IE"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190" y="3068960"/>
            <a:ext cx="8220075" cy="3114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258888" y="0"/>
            <a:ext cx="5986462" cy="1143000"/>
          </a:xfrm>
        </p:spPr>
        <p:txBody>
          <a:bodyPr/>
          <a:lstStyle/>
          <a:p>
            <a:pPr eaLnBrk="1" hangingPunct="1"/>
            <a:r>
              <a:rPr lang="en-US" sz="4800" b="1">
                <a:solidFill>
                  <a:srgbClr val="CC0066"/>
                </a:solidFill>
                <a:latin typeface="Bloody" pitchFamily="2" charset="0"/>
              </a:rPr>
              <a:t>Health and Safety</a:t>
            </a:r>
            <a:endParaRPr lang="en-GB" sz="4800" b="1">
              <a:solidFill>
                <a:srgbClr val="CC0066"/>
              </a:solidFill>
              <a:latin typeface="Bloody" pitchFamily="2" charset="0"/>
            </a:endParaRPr>
          </a:p>
        </p:txBody>
      </p:sp>
      <p:sp>
        <p:nvSpPr>
          <p:cNvPr id="13315" name="Rectangle 3"/>
          <p:cNvSpPr>
            <a:spLocks noGrp="1" noChangeArrowheads="1"/>
          </p:cNvSpPr>
          <p:nvPr>
            <p:ph type="body" sz="half" idx="1"/>
          </p:nvPr>
        </p:nvSpPr>
        <p:spPr>
          <a:xfrm>
            <a:off x="1258888" y="333375"/>
            <a:ext cx="6275387" cy="5738831"/>
          </a:xfrm>
        </p:spPr>
        <p:txBody>
          <a:bodyPr/>
          <a:lstStyle/>
          <a:p>
            <a:pPr eaLnBrk="1" hangingPunct="1">
              <a:lnSpc>
                <a:spcPct val="80000"/>
              </a:lnSpc>
            </a:pPr>
            <a:endParaRPr lang="en-US" sz="1800" dirty="0">
              <a:latin typeface="Comic Sans MS" pitchFamily="66" charset="0"/>
            </a:endParaRPr>
          </a:p>
          <a:p>
            <a:pPr>
              <a:buNone/>
            </a:pPr>
            <a:endParaRPr lang="en-US" sz="1600" dirty="0"/>
          </a:p>
          <a:p>
            <a:pPr>
              <a:buNone/>
            </a:pPr>
            <a:endParaRPr lang="en-US" sz="1600" dirty="0"/>
          </a:p>
          <a:p>
            <a:r>
              <a:rPr lang="en-US" sz="2000" dirty="0">
                <a:latin typeface="Comic Sans MS" pitchFamily="66" charset="0"/>
              </a:rPr>
              <a:t>If your child has an allergy, medical condition problem with sight or</a:t>
            </a:r>
            <a:r>
              <a:rPr lang="en-IE" sz="2000" dirty="0">
                <a:latin typeface="Comic Sans MS" pitchFamily="66" charset="0"/>
              </a:rPr>
              <a:t> </a:t>
            </a:r>
            <a:r>
              <a:rPr lang="en-US" sz="2000" dirty="0">
                <a:latin typeface="Comic Sans MS" pitchFamily="66" charset="0"/>
              </a:rPr>
              <a:t>hearing, or is being assessed by a</a:t>
            </a:r>
            <a:r>
              <a:rPr lang="en-IE" sz="2000" dirty="0">
                <a:latin typeface="Comic Sans MS" pitchFamily="66" charset="0"/>
              </a:rPr>
              <a:t> </a:t>
            </a:r>
            <a:r>
              <a:rPr lang="en-US" sz="2000" dirty="0">
                <a:latin typeface="Comic Sans MS" pitchFamily="66" charset="0"/>
              </a:rPr>
              <a:t>health professional or has any specific needs, please make sure that the school is informed.</a:t>
            </a:r>
            <a:endParaRPr lang="en-IE" sz="2000" dirty="0">
              <a:latin typeface="Comic Sans MS" pitchFamily="66" charset="0"/>
            </a:endParaRPr>
          </a:p>
          <a:p>
            <a:r>
              <a:rPr lang="en-US" sz="2000" dirty="0">
                <a:latin typeface="Comic Sans MS" pitchFamily="66" charset="0"/>
              </a:rPr>
              <a:t>If you have any medical reports on your child, which may have an impact on their ability to learn, please share it with the school.</a:t>
            </a:r>
            <a:endParaRPr lang="en-IE" sz="2000" dirty="0">
              <a:latin typeface="Comic Sans MS" pitchFamily="66" charset="0"/>
            </a:endParaRPr>
          </a:p>
          <a:p>
            <a:r>
              <a:rPr lang="en-US" sz="2000" dirty="0">
                <a:latin typeface="Comic Sans MS" pitchFamily="66" charset="0"/>
              </a:rPr>
              <a:t>We wish to care for him/her to the best of our ability. </a:t>
            </a:r>
            <a:endParaRPr lang="en-IE" sz="2000" dirty="0">
              <a:latin typeface="Comic Sans MS" pitchFamily="66" charset="0"/>
            </a:endParaRPr>
          </a:p>
          <a:p>
            <a:r>
              <a:rPr lang="en-US" sz="2000" dirty="0">
                <a:latin typeface="Comic Sans MS" pitchFamily="66" charset="0"/>
              </a:rPr>
              <a:t>During the year you will receive information from the HSE about:</a:t>
            </a:r>
            <a:r>
              <a:rPr lang="en-IE" sz="2000" dirty="0">
                <a:latin typeface="Comic Sans MS" pitchFamily="66" charset="0"/>
              </a:rPr>
              <a:t> </a:t>
            </a:r>
            <a:r>
              <a:rPr lang="en-US" sz="2000" dirty="0">
                <a:latin typeface="Comic Sans MS" pitchFamily="66" charset="0"/>
              </a:rPr>
              <a:t>the Junior Infant vaccination programme</a:t>
            </a:r>
            <a:endParaRPr lang="en-IE" sz="2000" dirty="0">
              <a:latin typeface="Comic Sans MS" pitchFamily="66" charset="0"/>
            </a:endParaRPr>
          </a:p>
          <a:p>
            <a:pPr lvl="0"/>
            <a:r>
              <a:rPr lang="en-US" sz="2000" dirty="0">
                <a:latin typeface="Comic Sans MS" pitchFamily="66" charset="0"/>
              </a:rPr>
              <a:t>Sight &amp; hearing tests </a:t>
            </a:r>
          </a:p>
          <a:p>
            <a:pPr lvl="0">
              <a:buNone/>
            </a:pPr>
            <a:r>
              <a:rPr lang="en-US" sz="1600" b="1" dirty="0">
                <a:solidFill>
                  <a:srgbClr val="FF0000"/>
                </a:solidFill>
              </a:rPr>
              <a:t>				</a:t>
            </a:r>
            <a:endParaRPr lang="en-GB" sz="2200" dirty="0">
              <a:latin typeface="Comic Sans MS" pitchFamily="66" charset="0"/>
            </a:endParaRPr>
          </a:p>
        </p:txBody>
      </p:sp>
      <p:pic>
        <p:nvPicPr>
          <p:cNvPr id="1030" name="Picture 6" descr="C:\Users\Computer\AppData\Local\Microsoft\Windows\INetCache\IE\Q040X0LJ\Foto_curso[1].jpg"/>
          <p:cNvPicPr>
            <a:picLocks noChangeAspect="1" noChangeArrowheads="1"/>
          </p:cNvPicPr>
          <p:nvPr/>
        </p:nvPicPr>
        <p:blipFill>
          <a:blip r:embed="rId2" cstate="print"/>
          <a:srcRect/>
          <a:stretch>
            <a:fillRect/>
          </a:stretch>
        </p:blipFill>
        <p:spPr bwMode="auto">
          <a:xfrm>
            <a:off x="7294804" y="214290"/>
            <a:ext cx="1634882" cy="1785950"/>
          </a:xfrm>
          <a:prstGeom prst="rect">
            <a:avLst/>
          </a:prstGeom>
          <a:noFill/>
        </p:spPr>
      </p:pic>
      <p:pic>
        <p:nvPicPr>
          <p:cNvPr id="1031" name="Picture 7" descr="C:\Users\Computer\AppData\Local\Microsoft\Windows\INetCache\IE\L8UEDOP8\listen[1].gif"/>
          <p:cNvPicPr>
            <a:picLocks noChangeAspect="1" noChangeArrowheads="1"/>
          </p:cNvPicPr>
          <p:nvPr/>
        </p:nvPicPr>
        <p:blipFill>
          <a:blip r:embed="rId3"/>
          <a:srcRect/>
          <a:stretch>
            <a:fillRect/>
          </a:stretch>
        </p:blipFill>
        <p:spPr bwMode="auto">
          <a:xfrm>
            <a:off x="0" y="5214950"/>
            <a:ext cx="1344593" cy="1313859"/>
          </a:xfrm>
          <a:prstGeom prst="rect">
            <a:avLst/>
          </a:prstGeom>
          <a:noFill/>
        </p:spPr>
      </p:pic>
      <p:pic>
        <p:nvPicPr>
          <p:cNvPr id="1032" name="Picture 8" descr="C:\Users\Computer\AppData\Local\Microsoft\Windows\INetCache\IE\3GP1OGYX\nurse4[1].jpeg"/>
          <p:cNvPicPr>
            <a:picLocks noChangeAspect="1" noChangeArrowheads="1"/>
          </p:cNvPicPr>
          <p:nvPr/>
        </p:nvPicPr>
        <p:blipFill>
          <a:blip r:embed="rId4"/>
          <a:srcRect/>
          <a:stretch>
            <a:fillRect/>
          </a:stretch>
        </p:blipFill>
        <p:spPr bwMode="auto">
          <a:xfrm>
            <a:off x="6384366" y="5072074"/>
            <a:ext cx="2402475" cy="1500174"/>
          </a:xfrm>
          <a:prstGeom prst="rect">
            <a:avLst/>
          </a:prstGeom>
          <a:noFill/>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1428736"/>
            <a:ext cx="7704856" cy="3877985"/>
          </a:xfrm>
          <a:prstGeom prst="rect">
            <a:avLst/>
          </a:prstGeom>
        </p:spPr>
        <p:txBody>
          <a:bodyPr wrap="square">
            <a:spAutoFit/>
          </a:bodyPr>
          <a:lstStyle/>
          <a:p>
            <a:pPr lvl="0" algn="ctr">
              <a:buNone/>
            </a:pPr>
            <a:r>
              <a:rPr lang="en-US" sz="2800" b="1" dirty="0">
                <a:solidFill>
                  <a:srgbClr val="FF0000"/>
                </a:solidFill>
              </a:rPr>
              <a:t>Child Safeguarding</a:t>
            </a:r>
          </a:p>
          <a:p>
            <a:pPr lvl="0">
              <a:buNone/>
            </a:pPr>
            <a:endParaRPr lang="en-IE" b="1" dirty="0">
              <a:solidFill>
                <a:srgbClr val="FF0000"/>
              </a:solidFill>
            </a:endParaRPr>
          </a:p>
          <a:p>
            <a:pPr>
              <a:buNone/>
            </a:pPr>
            <a:r>
              <a:rPr lang="en-US" sz="2000" dirty="0"/>
              <a:t>As the parent of a child in Scoil San Isadóir, it is important that you are aware that there are child safeguarding measures in place, such as all school staff training, Garda vetting for all school staff and adult volunteers, record keeping including signing in/out procedures, to ensure your child’s safety. </a:t>
            </a:r>
          </a:p>
          <a:p>
            <a:pPr>
              <a:buNone/>
            </a:pPr>
            <a:r>
              <a:rPr lang="en-US" sz="2000" dirty="0"/>
              <a:t>Please be reassured that the school takes the area of child protection seriously as it is extremely important. The </a:t>
            </a:r>
            <a:r>
              <a:rPr lang="en-US" sz="2000" b="1" u="sng" dirty="0"/>
              <a:t>Designated Liaison Person </a:t>
            </a:r>
            <a:r>
              <a:rPr lang="en-US" sz="2000" dirty="0"/>
              <a:t>is the school </a:t>
            </a:r>
            <a:r>
              <a:rPr lang="en-US" sz="2000" b="1" u="sng" dirty="0"/>
              <a:t>principal Catherine Cleary and the Deputy DLP is Deputy Principal Sharon McCullagh</a:t>
            </a:r>
            <a:endParaRPr lang="en-IE" sz="2000" b="1" u="sng" dirty="0"/>
          </a:p>
        </p:txBody>
      </p:sp>
      <p:pic>
        <p:nvPicPr>
          <p:cNvPr id="5122" name="Picture 2" descr="C:\Users\Computer\AppData\Local\Microsoft\Windows\INetCache\IE\BXCER1BQ\CartoonKids[1].gif"/>
          <p:cNvPicPr>
            <a:picLocks noChangeAspect="1" noChangeArrowheads="1"/>
          </p:cNvPicPr>
          <p:nvPr/>
        </p:nvPicPr>
        <p:blipFill>
          <a:blip r:embed="rId2"/>
          <a:srcRect/>
          <a:stretch>
            <a:fillRect/>
          </a:stretch>
        </p:blipFill>
        <p:spPr bwMode="auto">
          <a:xfrm>
            <a:off x="849313" y="0"/>
            <a:ext cx="7391400" cy="1357298"/>
          </a:xfrm>
          <a:prstGeom prst="rect">
            <a:avLst/>
          </a:prstGeom>
          <a:noFill/>
        </p:spPr>
      </p:pic>
    </p:spTree>
  </p:cSld>
  <p:clrMapOvr>
    <a:masterClrMapping/>
  </p:clrMapOvr>
  <p:transition advTm="10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755650" y="1571613"/>
            <a:ext cx="5905500" cy="4278094"/>
          </a:xfrm>
          <a:prstGeom prst="rect">
            <a:avLst/>
          </a:prstGeom>
          <a:noFill/>
          <a:ln w="9525">
            <a:noFill/>
            <a:miter lim="800000"/>
            <a:headEnd/>
            <a:tailEnd/>
          </a:ln>
        </p:spPr>
        <p:txBody>
          <a:bodyPr wrap="square">
            <a:spAutoFit/>
          </a:bodyPr>
          <a:lstStyle/>
          <a:p>
            <a:r>
              <a:rPr lang="en-US" sz="1600" b="1" dirty="0"/>
              <a:t>Be sure to arrive on time.</a:t>
            </a:r>
          </a:p>
          <a:p>
            <a:r>
              <a:rPr lang="en-US" sz="1600" b="1" dirty="0"/>
              <a:t> </a:t>
            </a:r>
          </a:p>
          <a:p>
            <a:r>
              <a:rPr lang="en-US" sz="1600" b="1" dirty="0"/>
              <a:t>When you arrive, be as casual as you can. If you are relaxed, your child will be more relaxed.</a:t>
            </a:r>
          </a:p>
          <a:p>
            <a:endParaRPr lang="en-IE" sz="1600" b="1" dirty="0"/>
          </a:p>
          <a:p>
            <a:r>
              <a:rPr lang="en-US" sz="1600" dirty="0"/>
              <a:t>Hopefully your child will be absorbed in the new surroundings. Having given</a:t>
            </a:r>
            <a:r>
              <a:rPr lang="en-IE" sz="1600" dirty="0"/>
              <a:t> </a:t>
            </a:r>
            <a:r>
              <a:rPr lang="en-US" sz="1600" dirty="0"/>
              <a:t>assurance to your child that you will be back to collect them, wave goodbye at the gate and </a:t>
            </a:r>
            <a:r>
              <a:rPr lang="en-US" sz="1600" b="1" dirty="0"/>
              <a:t>make your getaway without delay. </a:t>
            </a:r>
          </a:p>
          <a:p>
            <a:endParaRPr lang="en-US" sz="1600" b="1" dirty="0"/>
          </a:p>
          <a:p>
            <a:r>
              <a:rPr lang="en-US" sz="1600" dirty="0"/>
              <a:t>Their teacher will be in the yard to keep an eye on him/her and when the bell rings they will go into the classroom. This may take a little time, all children are different. </a:t>
            </a:r>
            <a:endParaRPr lang="en-IE" sz="1600" dirty="0"/>
          </a:p>
          <a:p>
            <a:endParaRPr lang="en-IE" sz="1600" dirty="0"/>
          </a:p>
          <a:p>
            <a:r>
              <a:rPr lang="en-IE" sz="1600" dirty="0"/>
              <a:t>For the first two weeks the children will be going home at 12noon.</a:t>
            </a:r>
          </a:p>
          <a:p>
            <a:r>
              <a:rPr lang="en-US" sz="1600" dirty="0"/>
              <a:t> </a:t>
            </a:r>
            <a:endParaRPr lang="en-IE" sz="1600" dirty="0"/>
          </a:p>
        </p:txBody>
      </p:sp>
      <p:sp>
        <p:nvSpPr>
          <p:cNvPr id="14339" name="WordArt 5"/>
          <p:cNvSpPr>
            <a:spLocks noChangeArrowheads="1" noChangeShapeType="1" noTextEdit="1"/>
          </p:cNvSpPr>
          <p:nvPr/>
        </p:nvSpPr>
        <p:spPr bwMode="auto">
          <a:xfrm rot="201987">
            <a:off x="827088" y="0"/>
            <a:ext cx="6384925" cy="1784350"/>
          </a:xfrm>
          <a:prstGeom prst="rect">
            <a:avLst/>
          </a:prstGeom>
        </p:spPr>
        <p:txBody>
          <a:bodyPr wrap="none" fromWordArt="1">
            <a:prstTxWarp prst="textSlantUp">
              <a:avLst>
                <a:gd name="adj" fmla="val 55556"/>
              </a:avLst>
            </a:prstTxWarp>
          </a:bodyPr>
          <a:lstStyle/>
          <a:p>
            <a:pPr algn="ctr"/>
            <a:r>
              <a:rPr lang="en-IE" sz="3600" b="1" kern="10">
                <a:ln w="9525">
                  <a:solidFill>
                    <a:srgbClr val="000000"/>
                  </a:solidFill>
                  <a:round/>
                  <a:headEnd/>
                  <a:tailEnd/>
                </a:ln>
                <a:solidFill>
                  <a:srgbClr val="FF0000"/>
                </a:solidFill>
                <a:latin typeface="Comic Sans MS"/>
              </a:rPr>
              <a:t>First day - a happy one !</a:t>
            </a:r>
          </a:p>
        </p:txBody>
      </p:sp>
      <p:sp>
        <p:nvSpPr>
          <p:cNvPr id="14340" name="Text Box 6"/>
          <p:cNvSpPr txBox="1">
            <a:spLocks noChangeArrowheads="1"/>
          </p:cNvSpPr>
          <p:nvPr/>
        </p:nvSpPr>
        <p:spPr bwMode="auto">
          <a:xfrm>
            <a:off x="7667625" y="1341438"/>
            <a:ext cx="1152525" cy="366712"/>
          </a:xfrm>
          <a:prstGeom prst="rect">
            <a:avLst/>
          </a:prstGeom>
          <a:noFill/>
          <a:ln w="9525">
            <a:noFill/>
            <a:miter lim="800000"/>
            <a:headEnd/>
            <a:tailEnd/>
          </a:ln>
        </p:spPr>
        <p:txBody>
          <a:bodyPr>
            <a:spAutoFit/>
          </a:bodyPr>
          <a:lstStyle/>
          <a:p>
            <a:pPr>
              <a:spcBef>
                <a:spcPct val="50000"/>
              </a:spcBef>
            </a:pPr>
            <a:endParaRPr lang="en-US"/>
          </a:p>
        </p:txBody>
      </p:sp>
      <p:pic>
        <p:nvPicPr>
          <p:cNvPr id="14341" name="Picture 4" descr="smiley.jpg"/>
          <p:cNvPicPr>
            <a:picLocks noChangeAspect="1"/>
          </p:cNvPicPr>
          <p:nvPr/>
        </p:nvPicPr>
        <p:blipFill>
          <a:blip r:embed="rId2" cstate="print"/>
          <a:srcRect/>
          <a:stretch>
            <a:fillRect/>
          </a:stretch>
        </p:blipFill>
        <p:spPr bwMode="auto">
          <a:xfrm>
            <a:off x="6715125" y="4071938"/>
            <a:ext cx="2143125" cy="2143125"/>
          </a:xfrm>
          <a:prstGeom prst="rect">
            <a:avLst/>
          </a:prstGeom>
          <a:noFill/>
          <a:ln w="9525">
            <a:noFill/>
            <a:miter lim="800000"/>
            <a:headEnd/>
            <a:tailEnd/>
          </a:ln>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2000232" y="274638"/>
            <a:ext cx="5072098" cy="4725997"/>
          </a:xfrm>
        </p:spPr>
        <p:txBody>
          <a:bodyPr/>
          <a:lstStyle/>
          <a:p>
            <a:pPr algn="ctr">
              <a:buNone/>
            </a:pPr>
            <a:r>
              <a:rPr lang="en-US" sz="2400" b="1" u="heavy" dirty="0">
                <a:solidFill>
                  <a:srgbClr val="FF0000"/>
                </a:solidFill>
                <a:latin typeface="Comic Sans MS" pitchFamily="66" charset="0"/>
              </a:rPr>
              <a:t>Going home</a:t>
            </a:r>
          </a:p>
          <a:p>
            <a:pPr algn="ctr">
              <a:buNone/>
            </a:pPr>
            <a:endParaRPr lang="en-IE" sz="2400" b="1" dirty="0">
              <a:solidFill>
                <a:srgbClr val="FF0000"/>
              </a:solidFill>
              <a:latin typeface="Comic Sans MS" pitchFamily="66" charset="0"/>
            </a:endParaRPr>
          </a:p>
          <a:p>
            <a:r>
              <a:rPr lang="en-US" sz="2000" dirty="0">
                <a:latin typeface="Comic Sans MS" pitchFamily="66" charset="0"/>
              </a:rPr>
              <a:t>Be sure to collect your child on time. Children can become very upset if they feel they are forgotten.</a:t>
            </a:r>
            <a:endParaRPr lang="en-IE" sz="2000" dirty="0">
              <a:latin typeface="Comic Sans MS" pitchFamily="66" charset="0"/>
            </a:endParaRPr>
          </a:p>
          <a:p>
            <a:r>
              <a:rPr lang="en-US" sz="2000" dirty="0">
                <a:latin typeface="Comic Sans MS" pitchFamily="66" charset="0"/>
              </a:rPr>
              <a:t>If you cannot collect your child on a particular day, tell them who you have </a:t>
            </a:r>
            <a:r>
              <a:rPr lang="en-US" sz="2000" dirty="0" err="1">
                <a:latin typeface="Comic Sans MS" pitchFamily="66" charset="0"/>
              </a:rPr>
              <a:t>organised</a:t>
            </a:r>
            <a:r>
              <a:rPr lang="en-US" sz="2000" dirty="0">
                <a:latin typeface="Comic Sans MS" pitchFamily="66" charset="0"/>
              </a:rPr>
              <a:t> to collect them that afternoon so that they don’t get upset.</a:t>
            </a:r>
            <a:endParaRPr lang="en-IE" sz="2000" dirty="0">
              <a:latin typeface="Comic Sans MS" pitchFamily="66" charset="0"/>
            </a:endParaRPr>
          </a:p>
          <a:p>
            <a:r>
              <a:rPr lang="en-US" sz="2000" dirty="0">
                <a:latin typeface="Comic Sans MS" pitchFamily="66" charset="0"/>
              </a:rPr>
              <a:t>Emergencies happen</a:t>
            </a:r>
            <a:endParaRPr lang="en-IE" sz="2000" dirty="0">
              <a:latin typeface="Comic Sans MS" pitchFamily="66" charset="0"/>
            </a:endParaRPr>
          </a:p>
          <a:p>
            <a:r>
              <a:rPr lang="en-US" sz="2000" dirty="0">
                <a:latin typeface="Comic Sans MS" pitchFamily="66" charset="0"/>
              </a:rPr>
              <a:t>If at any time the collecting routine is changed unexpectedly, contact the school, a phone call can ease anxiety.</a:t>
            </a:r>
            <a:endParaRPr lang="en-IE" sz="2000" dirty="0">
              <a:latin typeface="Comic Sans MS" pitchFamily="66" charset="0"/>
            </a:endParaRPr>
          </a:p>
          <a:p>
            <a:endParaRPr lang="en-IE" dirty="0"/>
          </a:p>
        </p:txBody>
      </p:sp>
      <p:sp>
        <p:nvSpPr>
          <p:cNvPr id="10242" name="AutoShape 2" descr="Image result for child with schoolba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a:p>
        </p:txBody>
      </p:sp>
      <p:sp>
        <p:nvSpPr>
          <p:cNvPr id="10244" name="AutoShape 4" descr="Image result for child with schoolba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a:p>
        </p:txBody>
      </p:sp>
      <p:sp>
        <p:nvSpPr>
          <p:cNvPr id="10246" name="AutoShape 6" descr="Image result for child with school bag 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a:p>
        </p:txBody>
      </p:sp>
      <p:sp>
        <p:nvSpPr>
          <p:cNvPr id="10248" name="AutoShape 8" descr="Image result for child with school bag 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a:p>
        </p:txBody>
      </p:sp>
      <p:sp>
        <p:nvSpPr>
          <p:cNvPr id="10250" name="AutoShape 10" descr="Image result for child with school bag 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a:p>
        </p:txBody>
      </p:sp>
      <p:sp>
        <p:nvSpPr>
          <p:cNvPr id="10252" name="AutoShape 12" descr="data:image/jpeg;base64,/9j/4AAQSkZJRgABAQAAAQABAAD/2wCEAAkGBxISEhUSEhIWFhUXFhYYGBgYGBoZGxcaGBcWHx0ZFxgbHyggGh4mHRgYITEhJSkrLi4uGCAzODMtNygtLisBCgoKDg0OGxAQGi8lHyUrLS0vLSstLS4tLS0tLS0vLy0vLS0tLS0tLS8tLS0tLS0tLS0tLS0tLS0tLS0tLS0tLf/AABEIANoA5wMBIgACEQEDEQH/xAAcAAABBQEBAQAAAAAAAAAAAAAAAwQFBgcBAgj/xABNEAACAQMCAwUEBgcGAwMNAAABAgMABBESIQUxQQYTIlFhMnGBkQcUI1JioTNCcoKxwdFDU5KisvAVNHMWk8IkJURUY2R0g6Ozw9Lh/8QAGgEAAgMBAQAAAAAAAAAAAAAAAAQCAwUBBv/EADARAAICAQMDAwIFAwUAAAAAAAABAgMRBCExBRJBE1FhIpEUcYGx8MHR8TIzQpKh/9oADAMBAAIRAxEAPwDcaKKKACiiigAooooAKKKTnnRBl2CjzYgD5mgBSiq/N234cpKm8iJHMK2sj3hM14Xt1w4/+kge9JFHzK4rmUdwyx0nNMqAs7BVHMkgAe8mo2DtLZyI0kdzE6qrM2l1JAUEnbOelUAu91pubwamfDRQtvHAnNcpyaTqWOfTFQssUFlk66nN4Ref+19gfZuo29UOsfNcikOI9trKKJ5BMJNI9mMF2ydgCFG2Tgb4qsi7PIEgeQ2+QpGbDlS/i0nK5JwD545Z9elLfin7DX4Ne5d+yl/JPaxvLjvQNEuOXeJs2PTIz8amKpX0dcS1tdREY0yrIh+8jrpz/jjf8qutNweYpik49smgoooqRAK5Sd1cpGheRgiKMszHAAHUk1nvGfpDklytggC/38qnB9Y49mb3nA99RlJRWWShCUnhGis4AySAPM1C3vbDh8R0yXturfd71CfkDmspvEec5uZpJz5O3g+Ea4T5g0RQKuyqoHoAP4UvLVLwhqOjflmmD6QOF/8Ar0PxbA+ZFSvDeO2tx+guYZf2JFb8gayHFN5uHxMctGuRyIGCPUMNxXFqvdEno/Zm7V2sc4Xxu8tSO6nMiD+ymy4x5LJ7a/5vca0Ls32tguz3eDFMBkxPzI+9Gw8Lr7tx1Aq+FsZ8C1lMoclhoooqwqCiiigAorlBOOdAHaKo/FO2UsrNHw9EZQSGuZSe6BGxEajeUg+WB61Ctb3j7ycXuA3lFHGiD3AgnHvNVSuhHZstjTOSykalTXiXEIreNpZpFjjUZLMcAf78qz6DtJecOw13KLq0JwZQoWWLyLKNpB543FRE11LxCUXVyCIwc28B9lB0kccmkPP0zXJXRUckoaeTlgmr/tjd3W1mv1aE8ppVBlceccXJR1Bf5VF/8Ejc6rgvcv8AenYyfJD4B8BTsNT2xj/WPw/rSc7pSHo0wguBKKJU2VQo8gAP4UoDT6RQ3OkPqm/tVUTyhhecMglGJYUf9pRnfyPMVDX3Zpx4raZwQNo5JHK4HRWzlPzHpVzYDG/KmUgXo3wx/OpKTRxMo1txuSNzHOGBX2gwGtR94EbSJ+IbjrU59YGM52pxxvhCXKaW8LjdJBzQ/wAx5iqTDPPGTasjPOraUjQE68+yV/D/AAHPlUtp8clrmsbmh/RexkuryQewqW8Xpkd42PgGHzrSKr3Ybs/9StVjcgyuTJKw6u2M/AABR6CrDWjBYikY1ku6baCm3Eb6OCJ5pWCoilmY9AP98qcVlP0hcXN1dfVVP2NsQXHSSbAIB9EG+PNh5UTkorLCuDnLCI3jnF5eIvrmBSAHMUB/KSbzbyXcDbrXIowf1gPfmmrTDIXqQT8Bj+tei1Zs5uTyzWhBQWETNvZoN/a/h8KRvrYkgqu2OlJcNuAAwJA5EZNe5uJqD4Rn1/pUCW+TkNgT7W3p1r3eWihcqNxz91Oo5QQCOtdJoOEHqrxIAcHJBB1KwOGUjkytzB/3ypS8h0H0PL+lN9ddWxLCZpHYbtSbjNvOR36DIYDAlT74HRhyYee/I1bqwR7t4WS4i/SQtrX8QGzJ7mXI+XlW02fHYJWhRXGqeHv4x95PBv8A5x+daFNndHcy9RV2S24JOiiirhcrfbbiFxbRxTwaSFlVZEb2XV/CMkbqdWnDdM71SuIdpZ70d1PG8EeTqiQFhIOgkn5aD1UAZ5E42rTuK2CXEMkEg8EiFTjYjI5g9COYPmKxiC/ZXeGUESRu0ZJ5MVPMeRIwcetL3uSWw3pYwk8Pkn+/2AGAAMADYADoAOVN+IcSESasZJIVV+8x2A/35GmgnqNvZdU6ZPhijeQ+9sAH4KH+dKVw7pYZpxhlpDE2pubpRKdfdAPIemo8o0B9lRzxzPXNWwNUB2ZQiHvG9qVjI373sj4KBUwrUWPMtuDjw3lEjAgG7nA8upp2OIL5GoYNXsNVZxxLAkwI1A7Uy+utnOdvKo8P60opPPoPyoI9pJS3gK46mm4amwalAw6nBJwvq2CcD4An4UchhIVaYDGTzOB7/L8qYcWla3eO+iGZIMllHOSE/pE9+PEPVRTfjN6qNbhmCh5wMk45I5/jpHxqVz0PLyqUW4tSIySkmjR7W4WRFkRgysoZSORBGQflSlU36Lrj/wAmktid7WZoh/0yA8f+VgP3audaieVkyJLDwM+L3wghkmblGjOf3QT/ACrCuHM2gM+7uTI583kOpvzJrVvpRfHC7r1QKfczKD/Gsge7J0xxKWkdlRF82bYfDqfQGl9Rl4SHdGksyY6Eo7xtxlYtXuGvc/KlI5CQCdiQDj37j8sVKdpeyv1KzEyjW66/rDjcusiaSfRVbSQOgFQwfUEI31IhHr4QP4gj4UrKOw5CeWLa65rpF3VTpZvF91QXYe8IDp+NJNOAcYb4qRUcE8olIeIsq6QB6HypsZznOTnzprro10YJYJBb840t4l9efwNNmcZ25U210a6MBgXLVKfRq00l7aq/9hC6KPuwoGHi/aZ1/wAIqCL0lDLcrcxNa/pt+7IOGLAE6NzhwQD4DzwatpeJFGohmGT6PopjwS/+sQRT6SveIraTkFSRuCDvsdq7WgY48rMfpN7PSxSHiFupZSALmNRknTsJQOpA2PoB5Vp9crkoqSwycJuDyjALbiSuoZTkHqKj+L3QAl85IdA94bl8n/Ktb7QfRtaXDmWIvbSk5LRY0sfNoz4T+Rqj9q/o7mtrZ53vFlWMqdPc6SfEB7Ws42PlSypcHlGjDWRfwwgGlQo6AD5Ck799K94Dgx5bc4BXHiU/Dr0OKA1ItF388Fr0kkBf9iMFyPjpApVLcZltHI+s7pZE1ocjbIIwUJAOHXmpwf6U6gcZ3Genlv0399T3GuzaykSRsYpgMCRMZwP1XU7SL6H4VW7mO5h2nti4/vbbLf4oT4h8M1zGeCHftue7S4WRNaHIBwwPtIw5q46EH50hxa9liRJIgWKzR6kH66sHUr+eR6gVBcUvYVuEube5ETtpSZXUrnoHeI4JHIN1A3qU4zdskLieLuZAAyNktC7oyupSUDw5KjZsGpqG6ZBz2wTKyqwV0OUdQynzB5VF8bZzLEUOEtprdpD5vO4ULn8MZyf2xXPr/cv3cUZlE4W4s1HImX20J6KrENnoGqxtwazgs/q9/cRqZ37yVncIZZNSs2M7kbKvoBiuxhhkJWZiNeB8IjvnllkQNb6Wgiz+sMjvJR5ZZdKnyT1ppZs0EklnM2Xhxpc/2kTZ0MfXAKn1X1q+8Iurd4wLaSN0UADu2VgMdNuVVP6RrfTLa3A5kvA3qGXWufcUP+KpSjtgjCf1D36P5cX12gOzQ27/ABBlUn5AfKtCrMfoyGb+6byt4B8S8prTqbp/0ITv/wBxlU+lFc8LufRA3+F1P8qzT6MrMS3+s7iCIuP2pDpB9+A3zrZuP2Pf200P95G6/EqcVkX0KPma61bN3VvkeoaYEfA7VG1eSymWINGqyxB1KsAVYEEEZBBG4I91ZTxXstdQyrZ2y/ZyswhnOSIUILvG5G4IwQD5Eda0viHDVn2kZ9GN0Viit6tpwT7s4rzwng1vbahbxLGHILBep8z61RtgsjJrgqHDvo3EaBWupj+wwjGevIZPvJzSs/YVh7F1OP2tEgPv1DP51eaKi0SU2ZjddkbteTW8voyvC3zXUPyqPl7P3Q52j/8Ay5Y3Hw1aTWpRcTgeR4VlRpU9tAw1LnqV549aWMa+QqLTLFazFOKWU0Cq0kEiBm0gsY8ZxnB0scdaaCTzrV+3loHsLgYGUQyD3x4Yfw/OsfEmRmhrYvqm5ZyOC9IXdwyL3iHDxkSIfxIQw+GR+Zrmqk7hvC2fI0R2ZZJZiz6Ys5xJGki+y6qw9zAEfxrtR3ZBSLG1B59xF/oWitEwCXooooAKhO21iZ7C6iAyWgk0j8QUkfmBU3XCKAR892t/rjVl/WUH5ipbsQuriAJ/Vt5T8WeIfwz86ib2wNrcT2p27qQ6P+m/iTHpg4/dqV7DvjiCj71vKPiHiP8AWs5rDaNpy7q0zTqY8S4ho8CRNNKeSJgYH3ndvCi+85ODgHFPRXpRUEUshuH2dzI5a7S27srtGgZ2B9ZG2Ix001M/VUxp0jTjGOmPLHKk4byNmKrIjMOYDAkfAGnKmpkBO3so006UUaQVXA9kHGy+Q25UrJboxDMilhnBIBIz5E8q6Khe1nF5YI40gVTPPIsUXeHCKxBOpz5AA7VOK9iEiaW2QNrCKGxjUAAceWeeKqn0msBbRf8AxMWPk/8AKoTs5x+8e7eylu8XCuQQ6RtExQZZY3jCMNjqAIOcEZFSH0oQzSi0hhQySd5LJpBA1d3ER1OOb8qm4tHItZHv0QQ6lu7jG0kwjU+awoB/qZq0Oq59H1rHFw+3SNtQCZY4xlyTryDuDqyCD5VMWnEoZWZY5UdkOGCsCVPkccqZisJIVsl3SbHdZhwfg31Tjd0qexNAZh6a5Bkf49Z/erT6o/ZucSz3F/Icd5IYYh92G3dlHxZyze7TUbMY3JVZzsR3EO2ksc7wpa980Q1SpG5d0UYychdAIBB0ls1auGX8dxCk8RykihlPofT8vhWK8X4VxK0vJ+4E/wBs0mHiXUJY5HLYzggc8b4Ix61q/Yjhr2tjBbykd4iHUAc6dTMdPwziqZJeC9E7XCaCarvbXtGLGASeEuxKxqcksQMnAHQbZJIG4qCWTo94vwOG4wzLplU5SVPDIhHIq38QcgjIPOnFj3gTEpUuNiy7B8cmx+qSOY881ULXtfdQXMVtxOCOHvlBjkR8qM7APk7b7ehIq5rICMggjzG9RllbMlHD4InthJixuj/7vL+aEViFvJ0PwrZfpAfHDrn1jx8yB/OsTri4GaVux9Qtk07pbp7UzrGPTUdz8F1H4U0Ex860n6HezzSSG/lHgQFIPVj7b/DGke81OuGZHdRYoQZrkMQVQo2CgAe4DAor3RTpjBRRRQAUUUUAZr9LvATheIRLkxLpmA5tFkkMf2CSfcTVF7M3bC9hlRXdULCTQrPpR0O7aR56Tj8q+gZkBUggEEEEHkc9DWUcAEkVootmEZ7ybUoUbzd/ICH1DZVGNhvilr0l9Q7ppya7C528yuoZSCDyI/3+VV/t+JBZzSJM6BYyCq4Gst4Rqb2goLZOMHbpUnwe8aRD3iqsqnEgT2S2AdQ64YYO/wDKnN8kbxtHKAUdWVlP6ysMGlYtJl7TawYXxXiVqhtpLKKSJ4owZWZsa5AQfCQcjk2SMbNy51vtrLqRW+8qt8wD/OqJYfRlZiQSd9NIgbIjbQAcdGYDUR/Sr7qA22939BV05J8Fai0curxIwC5xnlgEk4GTsATsN81X+33Z1r+2VYWXvEYSJk+FtuWRyyNwanbm6ijGqR0QDJy7BQNt+Z8q7w2+jmQPFvHyVsYVh5p5r0zyOKinjc4Zz2D7CXFvdJdXWlFi1FV1Bi7lWUctgBqJ9atHbiNGS3m2PdXCKf2Zvsz7sFlbP4as8kYYYPKqJ9IZWbu+HxsoyRNOxGrQi+wCOpZtwD901bFOx9qIylGC75M88MuHncxrJIlvJ9auEWJ+7e4w6oMOCCFOC2xGdYJNRzeCcRQl07iON45ZIwjWiLIWdX3Heh9OgYzkMQSeddfh8Y0tGzLKhBE5IMmVGBnpoxtoGBjy5074dZ3XE5EkEcKvbSFDc4DKQQpbRC6nx4I31YU+fKmLNPZW17ClOqquzjk0rs7xP6zbRT4Kl18SkYKsCQykdCGBHwqn9jowBc2cm0ltcSj3xyszxt7iDj3g1eOG2SwRLEmdKjAyck9SSepJJJPmTVb7W8GmWVOIWa6p41KSxcvrEWc6c/fXcqfUjrUZxyidcu2WSWiTSMDpTdbCMSd6FHeb5bqcgDSTzxgDblmkeDcZhuoxJE2ejKdmRhzV1O6sPI1X+3d9PZhLu3xp1hbhSpZSp2EhUEEEYxkHrvS3wMP3LaTVC+lbs5PdpDLApdoe8Vox7RWQodSjrgpgj1pHif0mJGqmJEnZuimVMbbag0fPppUmrfwN5zAhuQqynJKjPhychd+oBAPuo3iyWGZl2G7MXkt3HcXiS93ED/zGpi/gZVjVZCTpBbV5DG1ayAAAAAAOQG35UhdTOp2XIpSN8gEjHpVc59xYq2lkje1VmZrO4iHtNE4X1bGQNvUCsW4hwi4twpnhePVyLAYJ8sgkZ9K2HjnEmDx20UojklV3D41YVNIOkHYsSw59Aai762kkgW2mYymeSBVR9zqWQGRh10hFLEHlvXIPftJqTgu7wUrsN2Qk4jKCQVtlP2kn3sc44/XoT099fQFlaJFGkUahURQqqBgAAYAFdtLZIkEcahEUYVVGAB5AClq0IwUVgzrbXY8sKKKKkVBRRRQAUUUUAFZ72ssHsZXu4GRopmBlt3YgtJjGu2wD4zjdOvPatAlcKCxOAAST5AVl19xpi63JjMtzPqFtEDjuoehyfYLLh3bn4wtLaq1Vw3Wck6208xC1nlhDyQWLoXfvZVmlTXISACsQDNpPLZtI6dam+GcWt7sZRvEuzIwKSIfJkO4/gaocXaK/keS2NsI5tBIOcCLOQHcnI088EbnyojsoEIhucCVge7u4Q6yM4G4Y7uX69QwHSkYRvcHZOO3xv/kuWplCfbPn28moxoBsBUV2o4Al7D3ZYoynUjrzVh/FSDgiqHY8W4lGdIm7zQcOskX2hXpJFnRrUjGxwQQRk1Jy9qbtYXl125AOEOmQCTcZTJOY5vKJwCehNM+jYlku9aEnjO55g7A3MgWG6uENupGQir3kgXoZNAce8kn41oLSxxJuVRFAG5ACgVn8fH5ZJVV7xkh0kvJFasCjEjSvjLHPtZOnA286iJ4Inbv5Xe6gDsj96SfsnbCTKmwXHXYbHNdUZTi2t8exG6yNTXd54LRxjt2GzHYDvG5GZgREnqCf0h9F29agbGDRqZmLu51O7c3Y9T5DoB0FNY4zC7wOcmIjS33423Rvl4T6qaJbnbyH8a3NFTUq1ZHfKPM6/V22Tdb2S/8ARXid+QulBqZiERfvuxAUfMitd7K8HFpaxwA5KjLt952OXY+9iaz36MuCm5nN9IPsoSVgB/WkxhpB6KDpB89VawKX1FvfLbhD+kp9OG/LO1zFdoqgaK1x3skk0n1iCRre5x+kTBV8chLGdnHrz9ahZrq/gBS6s+/TGDLb4dSPxQsQ49w1Cp/j3a2C1ZkZZZGSPvZBEmru48nxuSQAPC2wyTg7VWOO9pDLGJJnkgt3IEUMeRcXGeWor4l1cwib4xkjlSuonXBZlz4xyy+rv8cEXw/inA0k1osMUqk51q0bIf2XACn5VOS9sbIDInRydgsZ7xmPkqJkk1W47a/nmW0toIbNSokfIV5IkJ2aYYIDtvgEsTgkkYqvdu+Di0vFjt5pO8SFWklZyGZpC2MacBAFU7Dzqqum2zlY+M5Yw7orkv8AdcdvOacOkVPvyMgx6mOMtJj93NcuIeITRgx3NtEG/WVXfb8JOB8cdKy3h3Hr23cP30jqDlkaRnDDqPFnB8iOuK0uxuF1Kyfo511r5asA/wCZcn901ma+ep02Mpb8be35ltOLOJCdpwTiMSKiXVpJoXSjSwsWUeWoMMjl8qecMuzYE3F7BLI5XD3KMJljX7qwqA0aZ38KE+ZOKfoaUrPp6zdCWWkyc9NlYyWfhnEYbiMSwSLIjcmU5H+/SndZOjvw24aeHPdbPNEOUkWwZgP7yP2geZQ4OdIrVIJQ6q6nKsAQR1BGQa9VptTDUQU4mZbW4PDFKKKKYKwooooAKKKKAILt1q+oXIQMSYyCFBLaSQHwBuToLbCs2teIgCfiGnOthBbIdsqp0gAdAz6ifwrWk9rOMmBFSPHeykqueSDHikbHRRyHUlR1rKeJWrwyW0Hf97GkTyL9mEIbZASQx1Z1MfeTSGppjqLYU55e/wCXn+exNXRphKx8pPB4jmkGYosPKx1zStkKXP6x6nyVOigcqs/YKyw08sjmSQOIlYgDQoRWIUD2QWYn4DJqCtECjA8yT7zzNe4eMtazgRKJPrDBSmdPjVfbDeWkb+4Vsa2nso+nhfbBmdO1MZXty8+fksHbo+KBxkskijAYbCQMp1KRkKQSQQfaUAjrVSYE3MzI2CUjUgjUkgIclJUOzry9RzBFKXHFJrmQmfu8QOyqUVhkkDOSWOQu4Hrk0jwptWuX+8clf2VGlfngn41lay2VOhUk929jb6dCGp17SWYxjv8AqOIJCCQqkYGpoSxZlA5vbsd5o/NfbT1GKS4G6anhOGjOR0IaKXJBHpuR+7Tt4g2OYIIZWBwysOTKehFMbi3bvRKo+2UHXGo8NxHuWkhX9WVfaaMc8FlGSRS3SdVW7s8NrDXh/KG+taOz0O1bpPMX5XwxDiRKpCXOXheS0kOeYHiiY+pUD4sa8cF4TLxCf6tESqjBmkH9kmeQ6azyHz6U545GJZNKvhboWkgZcHxJMkTsOhOh1+VbJ2d4DBZQiGBcDmzHdnbqznqTWtVOVUZUrjL+zMBUQslG6Xtx8jzh1jHBGkMShURQqqOQApzRRXBkK4a7RQBn/ArYTwz3FwdX1zUZFOyrGNaqoPQCPGfXJqC4ZcQ2szXwiu7mGOBlimdNaghsARNgHSRka8b55mnXai0ltCtm2DZ3VwirJnDRLI+qWBvwkagp8nIrRjFG6CPSCg04XoNJBAx6YG3pVEa/q7mXyn9KSI7shwxoYNc3/MTnvpz+Nx7GfJBhB6LWPdvbjXxK6P3XVB+7Gv8AM1sPariz28BaIKZWZI4w2dOtzgFsEEgDLEbcqzu67DrM7yveS947FnISLRqPPw4yB6aq7LqFGlsXqsr9CdkX2lAY1duyU+qwtyf7OXSPcJGX/S9UafZmGcruUbGnWmSAwGTgHFS/AeOPbQmF7fvY2OrngjOMg7EEZ3rnWKZ6ymDoWd8/p5J6KSolJWPBpl5epChkkOFGOmSSTgADqSSBj1quR9p31Zw2df6MtEF7vOMe1q143z57Y61W+K9pEkQKIZlw8bHMhZcK4J8PuqWs+0MawGImFl0suonoc7kac53/ACrD0/SHVXm2tuTeMNpYXuM36vuniEsLHs3v7bFpe5WYW8q+y0jIwIwcMkishHQhlG34asf0dS5sUj/uXlgHuhldF/yqBWP2/agw/o4QxEjssspbSgdj4xENhsdzkczW29k+Dm1thG0neMzSSu4GkF5XLtpGTgZbbetDQ6KzSzkmvp8fdlN1qsin5JmiiitMWCiiigAooooAzvtmJJeIKkb6DDbB8kE5M0xxjBBBHcZyPOqZ2seSGSB20sQrR6Y1bOjGc7kk40A/Or1x4aOJvn+1tYdB8zFJNrA9wkQ/Gqhd3mq8eZQGW2jIwTgGSXSoBbpgE59DWJdfZVq+5f8AHdfz5ewRr9WXZLjG/wCRAvx+MDOsEHkBzPw50vwuR0U3rr9o4MdpGfXnIfIcjnyBp3xG7t1BebupiWx3VugERbymmx4+ux2/CaibgPcSCSdsnYBBkIq59kDqPPPOnNV1OV8VGaxHzjz8FvT+i9zfo/8AZ/0FYl1qIYySg/Sy/eJ3YKepYk5PTNTUQAAA2A2A8gKQjAAwBgDkBsPgKXQ1i67WT1UsvZLhex6zp/Tq9FW4x3b3b92Loa7LFrGMlSCCrDZkYcmU+YO//wDNq8qaVSs5ScX3LlDc4qSwyI4lq1wXOjPczp9YjTbDO6sJY8nAjlK5xnCvqFa12f7X292/dqHjl06u7lXSzL95CCVceeCcZ3rPb2SOOMTSDwa1hlH3opyFOf2W0uD0K1HDjDRvbKzoZILlFR+RlTvBGSn3kdCTttuPKvXaHUfiKu98/wBjyWp00a7JQXjg3SiiinBAKKKKAKx9I/BGu7CWNBmRMSRgHBLJvpB6EjK/GqZ2W7ZjQkVy2HI8Ep2Eo6Z6BwNipxuDWtVlnb3s9Fa652VTZzOO9TH6GRyAJI/wsx3A5E56mqL5Sgu+KzjwMUdsvol+jPfbfibFLYxHW4uUKoTgN4JMgnGwxk59KibvjumCYCGVZWjKjMYABIYBndWKk5YknO+BUXYWPczWoDO6GUskneloypikwNB9h+W67EZ5GrV2h/5aT93/AFrWB1DVwnbBJZTS/fg0aaO2Lz4M97WwhHjQclg0/AHFIy3ARVzzOAB5nbqeXvNOO2rfbqPKL+LtXvgluskzhhkCDTj/AKhwfyX869Bo9S6OnK3zj92I6jTq7Vuv+bImIOw1+2C3cR/tSlj8lUj86eDh8ltBJaTblhIEZASsgk5BT0IY4wccs1JcA7SW/wBXhEk6K4jQMHbSdQUA8+e9L3XaOEa9M8R8K93pliA1ZOe91bheW6569a89fr9Zq5+nbwnleN18jFVEKN4+dip8Q7DXyxttDKNJ1CNzr5b4VlAPwPStg7EXhm4faSN7Rgj1ftBQG/MGqoe0dqP7dT+zlvlgVN/Roc2bN+q1zdFAeYQzvgY6ddulafT9fqNVlXrjh4Fb6I1r6S2UUUVqCwUUUUAFFFFAET2k7Pw3sRjlXJGSjjZo2II1IRuDvWS8PH1ImxnQJICc5HhuP/aLn2sjBI3wdq3CmHFuD290nd3EKSr5MM49QeY+FK6vSx1EO1vAxptQ6ZZxkw/tfea2ghGMKWfAGAMDSP8AUaZxHce8U67Y8KhtuIvDAGCIkezOz4ZtRIBYkgYxtTRDvWJdT6OK85wew6c1KnvS5ZLKaVQ0gppZKQaG2LqaWQ03WlkqmRWxv2qUHh0wP95B/wDdSmdzxiaWOIMwUIkMWEyA4WRN3B5+7kKd9qT/AOb39ZoB/wDUU/yqGs9+4Ub6p7dfnMn8s16TotcXQ5NcN4+x5zX4dsj6JooorWMMKKKKACqt9JkIbhs5PJAkv/dSI/8A4atNNOLWgmhliPJ43X/EpFAGJ8f4WwY/Vn7sErIF/VDZzqT7hz5bHJyKZ3va+YxSW9xb4kKEBkbG55NpPQHHI1LwyF7eBm9oJ3b/ALcfhYfMGm13ZRyjTIufI8iPceYrl/TqLmpSjvyJU9UuobhJ5XBT+K3zTyNKy6fCFC5zgLn+ZNTXZt/tpPWOM/mf614uOyx/s5cjycb/AOIf0pEWF1AyuipkDT7WQy+ox6UavTxlpPQrWOMfcf0mvr/EK2cl/EXzgkaNbw6lB+yT/SKko7aL7g+VUzhvG5441RrbOkYyki/wOKlOD8bnupe4gtvtCjP45FVQFIByQD1YV42zput73iLxn3Nxa3TSW00WuMIu+kADfOP9+tS30fIfqMT/AN6ZJh+zLI7r/lYGoiDsZcT7XsyrEfahgB8Y+68rblT1Chc1eI0CgKAAAAAByAHICtvpWgs0ylKx7szdXfGxpRPdFFFbAmFFFFABRRRQAUUUUAfPvbGTVxS8J6TKo9yxRimRbHM499a9277HWtxBcTCBfrPdOVkXwsWVfDqx7XIDfNQPAOz3D5I45ltIW1orgsuvmAf1s1larTZn3N8no9F1PspVajx8lJg4jGdg2psbhAXPyXJp3O0yRmX6rPoGMsyhBuQB7RBO5HStTgiVBhEVR5KoA/IVXe2cpke1tvvzd64/BCC3+sx/Kl46SrzklPqV8nthFfg4PfNv3UCD8UrE/JUP8abcc+sWaq8qwsGbSAjtnOM8ivLAq+JsKh7HgCcVuZXmL/V7f7JNLFdcp3kbI6AFV94NFWlrseO39yu3WWVrLl+xUoLpeIG3sMPE0lxljgMAixucqRscEDnitF7PfRxb20iTPLJO0ZygbSqqeQOlQMkAnnmpzgXZazsyWghCuRgucs5HlrbJx6VNVq6aiNEOyJj6jUO2bkgooopgWCiiigArldooAyXjlh3FzdQ4wrN9ai8sSE96B7pMn98VFitP7U9mxd6GWTupY9Wl9IYFXXDI4PNTsdiDlRWb8F4Fdzox72AOjtHLGyuDG6HcagTkEYYHAyCKujdGMfqM+/RTsn3QEzkjY4PnjP5VB31zKHUEodT6RsRjZj5+lW9ezF51NuPXXIfy0fzqu8Y7PXCzW6NLFl5H0kIxClY2O+W3yM1VPVVe4UdNvzvFYPEWf1sZ9Ks30Swarud+iQqM+sjsf4JTGLsfcnGbuIA+UDE/nJVw+ivhAhtTKTqeZ2JbAHhRmVAAOQwM+9jUVdCzaJbToLaJ91iwXSu0UV0bCiiigAooooAKKKKACiiigDjDNZb2K4ci95bMXzbzSw4Ejjwg5j2BH6hWtTrMO0d8LPisjJG8qywwySKmnKOrOoPiIzqUdPu1xxz4JwljO+C4xcCgPNWPvkkP/iqo8O4VBc8QuJFTEURFvHpJGSm8ragcnxkJz/UpS++kICF2itLjXpOksEChsbZIck+4b7VXuy3aCaCBBEkLjSfEWYFmZiWZttiSST76FXnhA7VHdyLj2osoIkWGCFWurgmOEMWfTsNUrBifDGCCfUqOtWjgPCY7S3jt4h4I1CjzPmx9Sck++s54P2nMF8898sbCRY40mhfvEt1yfAw5gMxBL+7OAK1UUKOPBxyb85O0UUV0iFFFFABRRRQAUUUUAFUXtXG9ldLexgd1OUhuQSQqNnEUxIBxzKE45afKr1TDjwtzbyi6KiAowkLnC6SMHJrjWVhkoycXlEU1vdYz3Uf/AHp//SqZ2qjnFxaakjB+sMB42OSYJDgnSMDAp32d7cC3i+r3EdzIE2imERzLDjwO6kg5xtnG+M7cqhu1na2KSS2kjinIjuA51R6MjupFwNR5+IbelVPTx9i+F8k8ZLVLHcRwPKVhCpGzk94xwFUnlo9KsXY61MVjbRnmIUznzKgn8zWfcb7YpJZyQdxPGJFCNIwTSiMyh2OGJwE1HlWrQadI0nK4GMcsY2xUoUxr4RXZc7OXkUoooqwqCiiigAooooAKKKKACiiigAqgdqux93JdSXNs0Ld4sYKSl0KlAw8LqrZG/Iir6zgEAkAnYepwTt57An4V6zXU2nlHGk1hmU/9k+K6dHd2+kclN1KUBz0Tusc9+VSHBfox0ITNcusjMzEQkCNcnOF1qSfft7hWiK4PIg7A/A8j+Veq65tnFCK4RR3+jWBtpLi4dD7SllAYdQdKg4NXZFAAA5AYHwruoZxnfnj3Y/qPnXa43kljAUV5RwwyCCMkbb7gkEfAgj4V6rgBRRRQAUV4mlVFLOwVQMkkgADzJPKm54pBhT30WHzoOtfHggHTv4tyOXmKAHdFIG9i1FO8TUo1FdQyF8yM5A9aT/4nBpD99HpJwG1rgnyBzgn0oAd1Ve3/AGfuLyOIW7xgxyaykpYI/hIGSoOCCcjIIz86sa3sRcxiRNYGSuoagPMrnIFJf8Vt9Ifv4tJOkNrXBPkDnGfSgDMB2Q4sP7G0Puncf/ipO77B8VmAVhaRgMrZ72RidJzjaIVrS3KFzGHUuACVBGoA8iV5getK1P1JYxkgq4J5wZXH2F4lp0lrQbY9qVtv8ArQezfDmtrWGB31tGgUtyzjyz0qTorjk5cnYxjHhBRRRUSQUUUUAFFFFABRRRQAVxuVdooAr1tweQ92sm6pLqzrOsr3MieJhjJ1MOWK7bcPudKLIQ26M7az0twjADG+XGrpzzVgooAqqcCmC4QaD3UCErJv9lIxYAkEeJTzxtyp7b8JfBDM5+yKrmTxBmdyTkKFyAVAOnbFTtFAFZfg850nwhhHcRhgxBXvDEUY+Z8DZx5jApePhswOSMp3jMIu9bwgpGB4+viV2x+P0qfooAhOF2M0TuThg0krKNRGgPM7YxjByG1Z5529a8nh02lgRk94WJ7xh3ia2IX8OAQP3anaDQBXBwaY4LOdhbgfaPsFnkaUeuYmVcnc46VK2Vq6wmMsQcyaWByVUu2nc9QpHyp9RQBGx8PYWwgkdp2C6S7HQznPMlfZPupjNw+4KqQT3q94EfvD9mrshAfb7QeEZyOmOuasFFAFbm4PP9uqkaZe+PibIbvANI048JHLPl+SE3AZiG2HiMuAZDqGuOJRrkx4xlDkeWkdKtdFAEBxLhcsp5LtFImWYsra4yv6PG253PkMddkhw24WORFUYlfxZk1OE7tVbDld2OnAzyBzvyqyUUARiW7idGEYEYiKZ1bj2Tyxv7OOdSdFFABRRRQAUUUUAFFFFA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a:p>
        </p:txBody>
      </p:sp>
      <p:pic>
        <p:nvPicPr>
          <p:cNvPr id="6146" name="Picture 2" descr="C:\Users\Computer\AppData\Local\Microsoft\Windows\INetCache\IE\BXCER1BQ\15446902-the-illustration-shows-a-boy-and-a-girl-tourists-they-go-on-the-hike-behind-them-backpacks-illustrat[1].jpg"/>
          <p:cNvPicPr>
            <a:picLocks noChangeAspect="1" noChangeArrowheads="1"/>
          </p:cNvPicPr>
          <p:nvPr/>
        </p:nvPicPr>
        <p:blipFill>
          <a:blip r:embed="rId2" cstate="print"/>
          <a:srcRect/>
          <a:stretch>
            <a:fillRect/>
          </a:stretch>
        </p:blipFill>
        <p:spPr bwMode="auto">
          <a:xfrm>
            <a:off x="6929454" y="4857760"/>
            <a:ext cx="1892404" cy="1717181"/>
          </a:xfrm>
          <a:prstGeom prst="rect">
            <a:avLst/>
          </a:prstGeom>
          <a:noFill/>
        </p:spPr>
      </p:pic>
      <p:pic>
        <p:nvPicPr>
          <p:cNvPr id="6148" name="Picture 4" descr="C:\Users\Computer\AppData\Local\Microsoft\Windows\INetCache\IE\3GP1OGYX\TEBYTIB1088-818176[1].jpg"/>
          <p:cNvPicPr>
            <a:picLocks noChangeAspect="1" noChangeArrowheads="1"/>
          </p:cNvPicPr>
          <p:nvPr/>
        </p:nvPicPr>
        <p:blipFill>
          <a:blip r:embed="rId3"/>
          <a:srcRect/>
          <a:stretch>
            <a:fillRect/>
          </a:stretch>
        </p:blipFill>
        <p:spPr bwMode="auto">
          <a:xfrm>
            <a:off x="7072330" y="500042"/>
            <a:ext cx="1710145" cy="2071702"/>
          </a:xfrm>
          <a:prstGeom prst="rect">
            <a:avLst/>
          </a:prstGeom>
          <a:noFill/>
        </p:spPr>
      </p:pic>
      <p:pic>
        <p:nvPicPr>
          <p:cNvPr id="6149" name="Picture 5" descr="C:\Users\Computer\AppData\Local\Microsoft\Windows\INetCache\IE\Q040X0LJ\Bye-Bye2[1].gif"/>
          <p:cNvPicPr>
            <a:picLocks noChangeAspect="1" noChangeArrowheads="1"/>
          </p:cNvPicPr>
          <p:nvPr/>
        </p:nvPicPr>
        <p:blipFill>
          <a:blip r:embed="rId4"/>
          <a:srcRect/>
          <a:stretch>
            <a:fillRect/>
          </a:stretch>
        </p:blipFill>
        <p:spPr bwMode="auto">
          <a:xfrm>
            <a:off x="-357222" y="-428652"/>
            <a:ext cx="2877839" cy="2700088"/>
          </a:xfrm>
          <a:prstGeom prst="rect">
            <a:avLst/>
          </a:prstGeom>
          <a:noFill/>
        </p:spPr>
      </p:pic>
      <p:pic>
        <p:nvPicPr>
          <p:cNvPr id="6150" name="Picture 6" descr="C:\Users\Computer\AppData\Local\Microsoft\Windows\INetCache\IE\BXCER1BQ\15685-illustration-of-a-red-cartoon-car-pv[1].png"/>
          <p:cNvPicPr>
            <a:picLocks noChangeAspect="1" noChangeArrowheads="1"/>
          </p:cNvPicPr>
          <p:nvPr/>
        </p:nvPicPr>
        <p:blipFill>
          <a:blip r:embed="rId5" cstate="print"/>
          <a:srcRect/>
          <a:stretch>
            <a:fillRect/>
          </a:stretch>
        </p:blipFill>
        <p:spPr bwMode="auto">
          <a:xfrm>
            <a:off x="571472" y="4786298"/>
            <a:ext cx="2357422" cy="2071702"/>
          </a:xfrm>
          <a:prstGeom prst="rect">
            <a:avLst/>
          </a:prstGeom>
          <a:noFill/>
        </p:spPr>
      </p:pic>
    </p:spTree>
  </p:cSld>
  <p:clrMapOvr>
    <a:masterClrMapping/>
  </p:clrMapOvr>
  <p:transition advTm="10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971550" y="2133600"/>
            <a:ext cx="4392613" cy="3785652"/>
          </a:xfrm>
          <a:prstGeom prst="rect">
            <a:avLst/>
          </a:prstGeom>
          <a:noFill/>
          <a:ln w="9525">
            <a:noFill/>
            <a:miter lim="800000"/>
            <a:headEnd/>
            <a:tailEnd/>
          </a:ln>
        </p:spPr>
        <p:txBody>
          <a:bodyPr>
            <a:spAutoFit/>
          </a:bodyPr>
          <a:lstStyle/>
          <a:p>
            <a:r>
              <a:rPr lang="en-US" sz="2000" dirty="0"/>
              <a:t>There is no need for children to bring toys into school, we do not encourage this practice because of breakages, loss, competition and peer pressure. </a:t>
            </a:r>
          </a:p>
          <a:p>
            <a:endParaRPr lang="en-US" sz="2000" dirty="0"/>
          </a:p>
          <a:p>
            <a:r>
              <a:rPr lang="en-US" sz="2000" dirty="0"/>
              <a:t>We have an extensive range of fun, attractive, educational games and activities in the classroom. Learning through play, the </a:t>
            </a:r>
            <a:r>
              <a:rPr lang="en-US" sz="2000" dirty="0" err="1"/>
              <a:t>Aistear</a:t>
            </a:r>
            <a:r>
              <a:rPr lang="en-US" sz="2000" dirty="0"/>
              <a:t> programme is implemented in the school.</a:t>
            </a:r>
            <a:endParaRPr lang="en-GB" sz="2000" dirty="0"/>
          </a:p>
        </p:txBody>
      </p:sp>
      <p:sp>
        <p:nvSpPr>
          <p:cNvPr id="15363" name="WordArt 5"/>
          <p:cNvSpPr>
            <a:spLocks noChangeArrowheads="1" noChangeShapeType="1" noTextEdit="1"/>
          </p:cNvSpPr>
          <p:nvPr/>
        </p:nvSpPr>
        <p:spPr bwMode="auto">
          <a:xfrm>
            <a:off x="1116013" y="620713"/>
            <a:ext cx="3025775" cy="1368425"/>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IE" sz="3600" b="1" kern="10">
                <a:ln w="9525">
                  <a:round/>
                  <a:headEnd/>
                  <a:tailEnd/>
                </a:ln>
                <a:gradFill rotWithShape="1">
                  <a:gsLst>
                    <a:gs pos="0">
                      <a:srgbClr val="FFFFCC"/>
                    </a:gs>
                    <a:gs pos="100000">
                      <a:srgbClr val="FF9999"/>
                    </a:gs>
                  </a:gsLst>
                  <a:lin ang="5400000" scaled="1"/>
                </a:gradFill>
                <a:latin typeface="PencilBox"/>
              </a:rPr>
              <a:t>Toys</a:t>
            </a:r>
          </a:p>
        </p:txBody>
      </p:sp>
      <p:sp>
        <p:nvSpPr>
          <p:cNvPr id="15364" name="Text Box 6"/>
          <p:cNvSpPr txBox="1">
            <a:spLocks noChangeArrowheads="1"/>
          </p:cNvSpPr>
          <p:nvPr/>
        </p:nvSpPr>
        <p:spPr bwMode="auto">
          <a:xfrm>
            <a:off x="6156325" y="1412875"/>
            <a:ext cx="1944688" cy="366713"/>
          </a:xfrm>
          <a:prstGeom prst="rect">
            <a:avLst/>
          </a:prstGeom>
          <a:noFill/>
          <a:ln w="9525">
            <a:noFill/>
            <a:miter lim="800000"/>
            <a:headEnd/>
            <a:tailEnd/>
          </a:ln>
        </p:spPr>
        <p:txBody>
          <a:bodyPr>
            <a:spAutoFit/>
          </a:bodyPr>
          <a:lstStyle/>
          <a:p>
            <a:pPr>
              <a:spcBef>
                <a:spcPct val="50000"/>
              </a:spcBef>
            </a:pPr>
            <a:endParaRPr lang="en-US"/>
          </a:p>
        </p:txBody>
      </p:sp>
      <p:pic>
        <p:nvPicPr>
          <p:cNvPr id="15365" name="Picture 12" descr="j0232107"/>
          <p:cNvPicPr>
            <a:picLocks noGrp="1" noChangeAspect="1" noChangeArrowheads="1"/>
          </p:cNvPicPr>
          <p:nvPr>
            <p:ph sz="quarter" idx="3"/>
          </p:nvPr>
        </p:nvPicPr>
        <p:blipFill>
          <a:blip r:embed="rId2" cstate="print"/>
          <a:srcRect/>
          <a:stretch>
            <a:fillRect/>
          </a:stretch>
        </p:blipFill>
        <p:spPr>
          <a:xfrm>
            <a:off x="6443663" y="2349500"/>
            <a:ext cx="2159000" cy="2374900"/>
          </a:xfrm>
          <a:noFill/>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Help your child to learn at home</a:t>
            </a:r>
          </a:p>
        </p:txBody>
      </p:sp>
      <p:sp>
        <p:nvSpPr>
          <p:cNvPr id="3" name="Content Placeholder 2"/>
          <p:cNvSpPr>
            <a:spLocks noGrp="1"/>
          </p:cNvSpPr>
          <p:nvPr>
            <p:ph idx="1"/>
          </p:nvPr>
        </p:nvSpPr>
        <p:spPr>
          <a:xfrm>
            <a:off x="457200" y="1600200"/>
            <a:ext cx="8229600" cy="4829196"/>
          </a:xfrm>
        </p:spPr>
        <p:txBody>
          <a:bodyPr/>
          <a:lstStyle/>
          <a:p>
            <a:r>
              <a:rPr lang="en-IE" sz="2400" dirty="0"/>
              <a:t>Language: speaking, listening, nursery rhymes, imaginative play. </a:t>
            </a:r>
          </a:p>
          <a:p>
            <a:r>
              <a:rPr lang="en-IE" sz="2400" dirty="0"/>
              <a:t>Play with them</a:t>
            </a:r>
          </a:p>
          <a:p>
            <a:r>
              <a:rPr lang="en-IE" sz="2400" dirty="0"/>
              <a:t>Feeling and Emotions: </a:t>
            </a:r>
          </a:p>
          <a:p>
            <a:pPr lvl="1"/>
            <a:r>
              <a:rPr lang="en-IE" sz="2400" dirty="0"/>
              <a:t>There are some very good ideas in the booklet to help with this whole area. </a:t>
            </a:r>
          </a:p>
          <a:p>
            <a:r>
              <a:rPr lang="en-IE" sz="2400" dirty="0"/>
              <a:t>Getting ready to read</a:t>
            </a:r>
          </a:p>
          <a:p>
            <a:r>
              <a:rPr lang="en-IE" sz="2400" dirty="0"/>
              <a:t>Getting ready to write</a:t>
            </a:r>
          </a:p>
          <a:p>
            <a:r>
              <a:rPr lang="en-IE" sz="2400" dirty="0"/>
              <a:t>Understanding Maths</a:t>
            </a:r>
          </a:p>
          <a:p>
            <a:r>
              <a:rPr lang="en-IE" sz="2400" dirty="0"/>
              <a:t>Postpone the use of electronic devices until your child is much older</a:t>
            </a:r>
          </a:p>
          <a:p>
            <a:endParaRPr lang="en-IE" dirty="0"/>
          </a:p>
        </p:txBody>
      </p:sp>
      <p:pic>
        <p:nvPicPr>
          <p:cNvPr id="7170" name="Picture 2" descr="C:\Users\Computer\AppData\Local\Microsoft\Windows\INetCache\IE\Q040X0LJ\reading[1].png"/>
          <p:cNvPicPr>
            <a:picLocks noChangeAspect="1" noChangeArrowheads="1"/>
          </p:cNvPicPr>
          <p:nvPr/>
        </p:nvPicPr>
        <p:blipFill>
          <a:blip r:embed="rId2"/>
          <a:srcRect/>
          <a:stretch>
            <a:fillRect/>
          </a:stretch>
        </p:blipFill>
        <p:spPr bwMode="auto">
          <a:xfrm>
            <a:off x="6143636" y="3643314"/>
            <a:ext cx="1812925" cy="1730375"/>
          </a:xfrm>
          <a:prstGeom prst="rect">
            <a:avLst/>
          </a:prstGeom>
          <a:noFill/>
        </p:spPr>
      </p:pic>
      <p:pic>
        <p:nvPicPr>
          <p:cNvPr id="7173" name="Picture 5" descr="C:\Users\Computer\AppData\Local\Microsoft\Windows\INetCache\IE\Q040X0LJ\14491-illustration-of-a-house-pv[1].png"/>
          <p:cNvPicPr>
            <a:picLocks noChangeAspect="1" noChangeArrowheads="1"/>
          </p:cNvPicPr>
          <p:nvPr/>
        </p:nvPicPr>
        <p:blipFill>
          <a:blip r:embed="rId3" cstate="print"/>
          <a:srcRect/>
          <a:stretch>
            <a:fillRect/>
          </a:stretch>
        </p:blipFill>
        <p:spPr bwMode="auto">
          <a:xfrm>
            <a:off x="7143768" y="1428736"/>
            <a:ext cx="1571637" cy="1571638"/>
          </a:xfrm>
          <a:prstGeom prst="rect">
            <a:avLst/>
          </a:prstGeom>
          <a:noFill/>
        </p:spPr>
      </p:pic>
    </p:spTree>
  </p:cSld>
  <p:clrMapOvr>
    <a:masterClrMapping/>
  </p:clrMapOvr>
  <p:transition advTm="10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1619250" y="1341438"/>
            <a:ext cx="4105275" cy="6247864"/>
          </a:xfrm>
          <a:prstGeom prst="rect">
            <a:avLst/>
          </a:prstGeom>
          <a:noFill/>
          <a:ln w="9525">
            <a:noFill/>
            <a:miter lim="800000"/>
            <a:headEnd/>
            <a:tailEnd/>
          </a:ln>
        </p:spPr>
        <p:txBody>
          <a:bodyPr>
            <a:spAutoFit/>
          </a:bodyPr>
          <a:lstStyle/>
          <a:p>
            <a:r>
              <a:rPr lang="en-US" sz="3200" dirty="0"/>
              <a:t>Phonological awareness and phonics</a:t>
            </a:r>
          </a:p>
          <a:p>
            <a:pPr>
              <a:buFont typeface="Wingdings" pitchFamily="2" charset="2"/>
              <a:buChar char="Ø"/>
            </a:pPr>
            <a:r>
              <a:rPr lang="en-US" sz="2400" dirty="0"/>
              <a:t>Fun approach</a:t>
            </a:r>
          </a:p>
          <a:p>
            <a:pPr>
              <a:buFont typeface="Wingdings" pitchFamily="2" charset="2"/>
              <a:buChar char="Ø"/>
            </a:pPr>
            <a:r>
              <a:rPr lang="en-US" sz="2400" dirty="0"/>
              <a:t>Use of story</a:t>
            </a:r>
          </a:p>
          <a:p>
            <a:pPr>
              <a:buFont typeface="Wingdings" pitchFamily="2" charset="2"/>
              <a:buChar char="Ø"/>
            </a:pPr>
            <a:r>
              <a:rPr lang="en-US" sz="2400" dirty="0"/>
              <a:t>Use of actions</a:t>
            </a:r>
          </a:p>
          <a:p>
            <a:endParaRPr lang="en-US" sz="2400" dirty="0"/>
          </a:p>
          <a:p>
            <a:r>
              <a:rPr lang="en-US" sz="3200" dirty="0"/>
              <a:t>Shared Reading</a:t>
            </a:r>
          </a:p>
          <a:p>
            <a:pPr>
              <a:lnSpc>
                <a:spcPct val="80000"/>
              </a:lnSpc>
            </a:pPr>
            <a:r>
              <a:rPr lang="en-US" sz="2000" dirty="0"/>
              <a:t>Reading aloud to your child will cultivate an interest in, and love of reading. </a:t>
            </a:r>
          </a:p>
          <a:p>
            <a:pPr>
              <a:lnSpc>
                <a:spcPct val="80000"/>
              </a:lnSpc>
            </a:pPr>
            <a:r>
              <a:rPr lang="en-IE" sz="2000" dirty="0"/>
              <a:t>Free membership in Cashel Library for children and access to a wide variety of books.</a:t>
            </a:r>
            <a:endParaRPr lang="en-US" sz="2000" dirty="0"/>
          </a:p>
          <a:p>
            <a:endParaRPr lang="en-US" sz="3200" dirty="0"/>
          </a:p>
          <a:p>
            <a:endParaRPr lang="en-US" sz="2400" dirty="0"/>
          </a:p>
          <a:p>
            <a:endParaRPr lang="en-GB" sz="2400" dirty="0"/>
          </a:p>
        </p:txBody>
      </p:sp>
      <p:sp>
        <p:nvSpPr>
          <p:cNvPr id="16387" name="WordArt 5"/>
          <p:cNvSpPr>
            <a:spLocks noChangeArrowheads="1" noChangeShapeType="1" noTextEdit="1"/>
          </p:cNvSpPr>
          <p:nvPr/>
        </p:nvSpPr>
        <p:spPr bwMode="auto">
          <a:xfrm>
            <a:off x="2124075" y="188913"/>
            <a:ext cx="3468688" cy="936625"/>
          </a:xfrm>
          <a:prstGeom prst="rect">
            <a:avLst/>
          </a:prstGeom>
        </p:spPr>
        <p:txBody>
          <a:bodyPr wrap="none" fromWordArt="1">
            <a:prstTxWarp prst="textPlain">
              <a:avLst>
                <a:gd name="adj" fmla="val 50361"/>
              </a:avLst>
            </a:prstTxWarp>
          </a:bodyPr>
          <a:lstStyle/>
          <a:p>
            <a:pPr algn="ctr"/>
            <a:r>
              <a:rPr lang="en-IE"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Reading</a:t>
            </a:r>
          </a:p>
        </p:txBody>
      </p:sp>
      <p:sp>
        <p:nvSpPr>
          <p:cNvPr id="16388" name="Text Box 6"/>
          <p:cNvSpPr txBox="1">
            <a:spLocks noChangeArrowheads="1"/>
          </p:cNvSpPr>
          <p:nvPr/>
        </p:nvSpPr>
        <p:spPr bwMode="auto">
          <a:xfrm>
            <a:off x="6084888" y="1341438"/>
            <a:ext cx="2016125" cy="366712"/>
          </a:xfrm>
          <a:prstGeom prst="rect">
            <a:avLst/>
          </a:prstGeom>
          <a:noFill/>
          <a:ln w="9525">
            <a:noFill/>
            <a:miter lim="800000"/>
            <a:headEnd/>
            <a:tailEnd/>
          </a:ln>
        </p:spPr>
        <p:txBody>
          <a:bodyPr>
            <a:spAutoFit/>
          </a:bodyPr>
          <a:lstStyle/>
          <a:p>
            <a:pPr>
              <a:spcBef>
                <a:spcPct val="50000"/>
              </a:spcBef>
            </a:pPr>
            <a:endParaRPr lang="en-US"/>
          </a:p>
        </p:txBody>
      </p:sp>
      <p:pic>
        <p:nvPicPr>
          <p:cNvPr id="25616" name="Picture 16" descr="BKS_APPL"/>
          <p:cNvPicPr>
            <a:picLocks noGrp="1" noChangeAspect="1" noChangeArrowheads="1"/>
          </p:cNvPicPr>
          <p:nvPr>
            <p:ph sz="quarter" idx="2"/>
          </p:nvPr>
        </p:nvPicPr>
        <p:blipFill>
          <a:blip r:embed="rId2" cstate="print"/>
          <a:srcRect/>
          <a:stretch>
            <a:fillRect/>
          </a:stretch>
        </p:blipFill>
        <p:spPr>
          <a:xfrm>
            <a:off x="336550" y="620713"/>
            <a:ext cx="692150" cy="5545137"/>
          </a:xfrm>
          <a:effectLst>
            <a:outerShdw dist="107763" dir="18900000" algn="ctr" rotWithShape="0">
              <a:srgbClr val="808080"/>
            </a:outerShdw>
          </a:effectLst>
        </p:spPr>
      </p:pic>
      <p:pic>
        <p:nvPicPr>
          <p:cNvPr id="16390" name="Picture 20" descr="j0231816"/>
          <p:cNvPicPr>
            <a:picLocks noChangeAspect="1" noChangeArrowheads="1"/>
          </p:cNvPicPr>
          <p:nvPr/>
        </p:nvPicPr>
        <p:blipFill>
          <a:blip r:embed="rId3" cstate="print"/>
          <a:srcRect/>
          <a:stretch>
            <a:fillRect/>
          </a:stretch>
        </p:blipFill>
        <p:spPr bwMode="auto">
          <a:xfrm>
            <a:off x="6011863" y="1341438"/>
            <a:ext cx="2376487" cy="2298700"/>
          </a:xfrm>
          <a:prstGeom prst="rect">
            <a:avLst/>
          </a:prstGeom>
          <a:noFill/>
          <a:ln w="9525">
            <a:noFill/>
            <a:miter lim="800000"/>
            <a:headEnd/>
            <a:tailEnd/>
          </a:ln>
        </p:spPr>
      </p:pic>
      <p:pic>
        <p:nvPicPr>
          <p:cNvPr id="8195" name="Picture 3" descr="C:\Users\Computer\AppData\Local\Microsoft\Windows\INetCache\IE\Q040X0LJ\kids[1].png"/>
          <p:cNvPicPr>
            <a:picLocks noChangeAspect="1" noChangeArrowheads="1"/>
          </p:cNvPicPr>
          <p:nvPr/>
        </p:nvPicPr>
        <p:blipFill>
          <a:blip r:embed="rId4"/>
          <a:srcRect/>
          <a:stretch>
            <a:fillRect/>
          </a:stretch>
        </p:blipFill>
        <p:spPr bwMode="auto">
          <a:xfrm>
            <a:off x="5715008" y="3857628"/>
            <a:ext cx="3175253" cy="2501914"/>
          </a:xfrm>
          <a:prstGeom prst="rect">
            <a:avLst/>
          </a:prstGeom>
          <a:noFill/>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642938" y="1484313"/>
            <a:ext cx="7889875" cy="5355312"/>
          </a:xfrm>
          <a:prstGeom prst="rect">
            <a:avLst/>
          </a:prstGeom>
          <a:noFill/>
          <a:ln w="9525">
            <a:noFill/>
            <a:miter lim="800000"/>
            <a:headEnd/>
            <a:tailEnd/>
          </a:ln>
        </p:spPr>
        <p:txBody>
          <a:bodyPr>
            <a:spAutoFit/>
          </a:bodyPr>
          <a:lstStyle/>
          <a:p>
            <a:r>
              <a:rPr lang="en-US" u="sng" dirty="0"/>
              <a:t>Developing  fine motor skills:</a:t>
            </a:r>
          </a:p>
          <a:p>
            <a:endParaRPr lang="en-US" dirty="0"/>
          </a:p>
          <a:p>
            <a:r>
              <a:rPr lang="en-US" dirty="0"/>
              <a:t>These skills need to be developed before the child comes to school, before bad habits embedded. There are numerous ideas and advice in the booklet to guide parents in this regard. </a:t>
            </a:r>
          </a:p>
          <a:p>
            <a:endParaRPr lang="en-US" dirty="0"/>
          </a:p>
          <a:p>
            <a:r>
              <a:rPr lang="en-US" u="sng" dirty="0"/>
              <a:t>Pencil Grip: </a:t>
            </a:r>
          </a:p>
          <a:p>
            <a:endParaRPr lang="en-US" u="sng" dirty="0"/>
          </a:p>
          <a:p>
            <a:r>
              <a:rPr lang="en-IE" dirty="0"/>
              <a:t>It is vital that a child’s pencil grip is correct from a very early stage. This needs to be monitored on an ongoing basis.</a:t>
            </a:r>
            <a:endParaRPr lang="en-US" dirty="0"/>
          </a:p>
          <a:p>
            <a:endParaRPr lang="en-US" dirty="0"/>
          </a:p>
          <a:p>
            <a:r>
              <a:rPr lang="en-US" dirty="0"/>
              <a:t>Your child will be learning to write </a:t>
            </a:r>
            <a:r>
              <a:rPr lang="en-US" dirty="0">
                <a:solidFill>
                  <a:srgbClr val="FF0000"/>
                </a:solidFill>
              </a:rPr>
              <a:t>lower case letters </a:t>
            </a:r>
            <a:r>
              <a:rPr lang="en-US" dirty="0"/>
              <a:t>in Junior Infants.</a:t>
            </a:r>
          </a:p>
          <a:p>
            <a:endParaRPr lang="en-US" dirty="0"/>
          </a:p>
          <a:p>
            <a:r>
              <a:rPr lang="en-US" dirty="0"/>
              <a:t>Avoid using capitals where not appropriate especially in your child’s name.</a:t>
            </a:r>
          </a:p>
          <a:p>
            <a:endParaRPr lang="en-US" sz="2400" dirty="0"/>
          </a:p>
          <a:p>
            <a:r>
              <a:rPr lang="en-US" sz="2400" dirty="0"/>
              <a:t> </a:t>
            </a:r>
          </a:p>
          <a:p>
            <a:endParaRPr lang="en-US" sz="2400" dirty="0"/>
          </a:p>
        </p:txBody>
      </p:sp>
      <p:sp>
        <p:nvSpPr>
          <p:cNvPr id="28677" name="WordArt 5"/>
          <p:cNvSpPr>
            <a:spLocks noChangeArrowheads="1" noChangeShapeType="1" noTextEdit="1"/>
          </p:cNvSpPr>
          <p:nvPr/>
        </p:nvSpPr>
        <p:spPr bwMode="auto">
          <a:xfrm>
            <a:off x="1285875" y="285750"/>
            <a:ext cx="3384550" cy="1225550"/>
          </a:xfrm>
          <a:prstGeom prst="rect">
            <a:avLst/>
          </a:prstGeom>
        </p:spPr>
        <p:txBody>
          <a:bodyPr wrap="none" fromWordArt="1">
            <a:prstTxWarp prst="textCanDown">
              <a:avLst>
                <a:gd name="adj" fmla="val 33333"/>
              </a:avLst>
            </a:prstTxWarp>
          </a:bodyPr>
          <a:lstStyle/>
          <a:p>
            <a:pPr algn="ctr"/>
            <a:endParaRPr lang="en-IE" sz="3600" kern="10">
              <a:ln w="9525">
                <a:solidFill>
                  <a:srgbClr val="000000"/>
                </a:solidFill>
                <a:round/>
                <a:headEnd/>
                <a:tailEnd/>
              </a:ln>
              <a:solidFill>
                <a:srgbClr val="000000"/>
              </a:solidFill>
              <a:latin typeface="JARDOTTY"/>
            </a:endParaRPr>
          </a:p>
        </p:txBody>
      </p:sp>
      <p:sp>
        <p:nvSpPr>
          <p:cNvPr id="17412" name="Text Box 6"/>
          <p:cNvSpPr txBox="1">
            <a:spLocks noChangeArrowheads="1"/>
          </p:cNvSpPr>
          <p:nvPr/>
        </p:nvSpPr>
        <p:spPr bwMode="auto">
          <a:xfrm>
            <a:off x="6011863" y="1341438"/>
            <a:ext cx="1296987" cy="366712"/>
          </a:xfrm>
          <a:prstGeom prst="rect">
            <a:avLst/>
          </a:prstGeom>
          <a:noFill/>
          <a:ln w="9525">
            <a:noFill/>
            <a:miter lim="800000"/>
            <a:headEnd/>
            <a:tailEnd/>
          </a:ln>
        </p:spPr>
        <p:txBody>
          <a:bodyPr>
            <a:spAutoFit/>
          </a:bodyPr>
          <a:lstStyle/>
          <a:p>
            <a:pPr>
              <a:spcBef>
                <a:spcPct val="50000"/>
              </a:spcBef>
            </a:pPr>
            <a:endParaRPr lang="en-US"/>
          </a:p>
        </p:txBody>
      </p:sp>
      <p:sp>
        <p:nvSpPr>
          <p:cNvPr id="6" name="Rectangle 5"/>
          <p:cNvSpPr/>
          <p:nvPr/>
        </p:nvSpPr>
        <p:spPr>
          <a:xfrm>
            <a:off x="3275856" y="332656"/>
            <a:ext cx="2602315" cy="923330"/>
          </a:xfrm>
          <a:prstGeom prst="rect">
            <a:avLst/>
          </a:prstGeom>
          <a:noFill/>
        </p:spPr>
        <p:txBody>
          <a:bodyPr wrap="none">
            <a:spAutoFit/>
          </a:bodyPr>
          <a:lstStyle/>
          <a:p>
            <a:pPr algn="ctr">
              <a:defRPr/>
            </a:pPr>
            <a:r>
              <a:rPr lang="en-IE" sz="5400" b="1" kern="10"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latin typeface="JARDOTTY"/>
              </a:rPr>
              <a:t>Writing</a:t>
            </a:r>
            <a:endParaRPr lang="en-IE" sz="5400" b="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endParaRPr>
          </a:p>
        </p:txBody>
      </p:sp>
      <p:sp>
        <p:nvSpPr>
          <p:cNvPr id="4098" name="AutoShape 2" descr="data:image/png;base64,iVBORw0KGgoAAAANSUhEUgAAAcIAAAHCCAYAAAB8GMlFAAAgAElEQVR4Xuy9CZdk53EdGLnV0iuxECRFaqFkWetY9oyONKYpyZKG2mhtFi3ZM5rxyJ75hzPn+JyxZS5YSOxAo7GjAXSj0Xt3de2V69x7I+K9L7OrNxBEo6u+bCSqKvPlW+Jlvps34t6Izgw3q7cagRqBGoEagRqBTyUChJSJ1jSzHu4d/DPd8Ud70wN8bGqz2cQm3YFeNcBC3b0t2ztz2q6/9LQNL79ny9MNWx1MrDvctsFkxiVsOuvqp3Vwx63bw5Y62ADWJVjD8zbr8xn8xHPaNn52udwYv+E+HeLnBM9VIPxUTn1dSY1AjUCNQI1ARgDgpl8bCJwHws7UASqAkE+OZx3rdnAf79r4/Pv23pP/xUbn3rQvr0zx2Lot9QGAeyPrA1x5mxIAuXy3ix8dbI/rxDIAVgCbTfWnAyGWwD8CKB/E890RXgvAnOInALECYX3n1gjUCNQI1Ah8qhEgCPKepK9lg/GM0zMtQVZHPkZ+Z8Md2zz3rp1/+WmbXHjXHuvs2Opk0wwMsU8gA471ugGEXDv/IxDiLmbJdfA/oOAUzFEg2Ok75AJ8yTzFAMEIrQMQnPGngLOmRj/Vd0BdWY1AjUCNwCGPQAmEcylRMcG88XcHQoJXZ7Rjux+8bedeehJg+KZ9aWVsxzp71tnbsP4EwAY22O0t2QxMkCxwphQn1t7FOgikAkPwPeRXJ2Osm+lQQiGe9xueEBiO8ZgDIYFRDLEC4SF/x9bDrxGoEagR+JQj0PI9rLihhuRrCUrcoMNlhzRvuGfbAMELqAn2bpyz4zOkQsEEO+Nt6wLZejOwwHFHdUECn/WQ6iSoCUGZDkU1sgfOiFWNR14fJMTyTqDzdCiBEHcAYYc/mRqdsUZYgfBTPv11dTUCNQI1AjUCisCcMMZB0Kt4UTlUOpT0bddGH75j5154xnY/fNOe6O/YkdkWmN22dDCzaQe4N8CyS3gMa2BalblOsUsCIVke1w6wRJ1xOkHdUAtwSxDEEB0FfGCB+LsrQOTjZINjgGsFwvqOrRGoEagRqBH4tCPQgGAwNoFgx1i2I6EjhvX4v9Gu7X34hp199ru2e+ED+/JgZKvDm6gJ3sTyYGxgedZdAttbAcxBT0pQA4BR+TljbU8EE0tOqPxUIhTP91wcI8ZI8CNgsjZIYUzcAYx83qWkZKW1RvhpvwXq+moEagRqBA53BBogdLCR3SESlZK6ELiGm7YJJnj11DM2+vgdW53u2InZjg2GW9ZF+nJC5WdvAGwbWKe/jDXAijEBsCm1SfJHICT4oX5IiejUNyqNKB6nlULiGApiCIgUx5AhAgyZGqVoxnWrlREe7jdrPfoagRqBGoGfWARSMkNmRvhjjQ+/UZ852rDh+2/Yhy89Y/3rH9mJ8SZqgTvWh3Xi6FLPhru7ADAs36VWFMDWI7i5GpSQKvLHemEDhlSUMtXJLTk4+vITgCRBMIAQP1kr7AAcHSCpqamM8Cf2FqgrrhGoEagRqBEgGJJ9edqS/j7b27ads2/a5VeeseGFM/bIbNeWKIqBkrMDXx8wz6ZQfc5Q6+vA+sCXdvv8H9bDGiG1MEK58CFGepMpUwKg6o5MhwqHwSoFeGCD9A7SM8gaIdOrBFRmbskea2q0vlVrBGoEagRqBO4eAbc7tO7AW1/RqEXjFzG3VIcSnEZDswsf2rtP/382uXzGHh+M7QhsE93xEKnQkY0nMMz3BwBCsrQe2J2zvm4fr+2iFkjWB/GMgLBQoOpP1g9ljvf0qawZMtbTPO+MUGyQLJLgHKnUCoR3P/N1iRqBGoEagRoBgRmZFhGHbdPaW9MpzXmYbr0xloWvbwJlDF/VwzO90ZYNP3jLrrzwlE2ufGDHu3vWmwAE8XiPqcrwFLrmEylRoKjSlgQuiGO0dgChYyDTrInLob5BCpTsj0DYITsMpshaoKdBYcMgqFJcKoB0YNfqKiOs7/EagRqBGoEagbtHIGFOPWBaPtbQQNYCPV3ZIUoRrIRZADN0hhldPmdnn/mvtnXmNXsCfUOP9gFYYxjm4eVzAQwRChU+/KQVInWcDnwOhKz5yRuolmrkmvyd3WYojGHvUDJGGOWlFuWNaVm1UJNApllXMlaALVddgfDuZ78uUSNQI1AjUCNQRGAeCN0iUd6abjFScw5t+9w79sFz34VZ/iM7DnvEMrrFDACAPbU8c2UpwU8gKCBk2zXhnXsJpf70up96hnouNP6B6ZExchmmQcUuWf8L/6Dg2YU0riSNjjTcYTbuxj5WIKxv7xqBGoEagRqBu0bglnRowQT9xakSZToU1T0CzmRo44/es/MvPgkwfMtOdjZhk0AqdLRtPQBQHyhHHsmqXQe/ixU2XJN/BxOMiRLl8/IJ4nGmQ7kWASDSox1ZJLybDNuwaT9QX/SbWy24LaVFqUwFe61AeNfTXxeoEagRqBGoEWhwLzGPPwVUZds0BxyNXoJZfuf9d+zKK0+bXf5QbdP64zU0ktlArY4ARRWpN8yexQSJZiJFhFtTJQBwU6Y8+Rp0mPEm3aj1qbMMAZAsEEKY8Axm/xr6DL21mgOg9ou1Q7XXjnkUrENOpWatTbfrW7xGoEagRqBG4B4iMEcLvW2aTx4U+oHh8SfrdHu2e/4MaoLfs8m5t+3L/T1bGt7A80MbqYaHRCgaaHfQNq0djyRk1aqUEhUIUtTibdI6ap5NEQ1riWR+3iKNDFBAqHZqoQoNtapgWkIbF8fo+Wjy7dtiarTWCO/hzNdFagRqBGoEagRaqSiRw1kfU5rkWoQaTf5jTXCyZ8OP31Y6dOfsu/bF6a4dGa7Ziu3IHjEGs5uibVoHQNhl1xiuKYfpRpi9MwyBEKnMqA/630ydsmhIAYzPFOywU4zqgt5BxkWlLqZpEFq1QaZFJ9anSb95kkBYfYT13V0jUCNQI1AjcC8RaMCjbZtG2OHDgifW59AZZufce3bple8DDN+FR3DbHoF/r7t9E+lQgBUBFG3TJgQjzgmEl6Grptc+VT7v3B1OVcqbgyGhFy3XCHUQ4NAkLxDEXcrQpq9oviqn1ztkEwhTKJNAqJpjZYT3cvbrMjUCNQI1AjUCDbsKUYw3O/NUZl9DALfMrp+3D57+rg3PnrbHezDHA7A6rAmyzZlkoFCEwjBP1acqdRin5CU8T4F6+tIBsd8nUEY3UA7aZXs1FvxYFkTqtSuTvFsvvI+ot1Wj+IY3TaOgElXbddVoC7Z+NDmxotYI6/u7RqBGoEagRuA+IuAiFE+LQmiieYEjMcCPnvueza5hnuDmVRvAIsFOLm5tAFiCCc6mqQqlkhNNr6HmpKWd6cnxeNQAIVObi0DojBDLovE2u8WQYXZ7rAvuYX+8EbenbOUudE8iErYCQtE+Z5V6KtitGnnLS1jFMvfxBqiL1gjUCNQIHKQI3L1tmoDDMaa5wbQQKVEAGWqC4wtnAYLftatvvWBfXJ7YY7Q0DFETJFsD9nUAgh2OUwI4TTUyCQDZIwjieaRHVVrE42r2ghunyittGulRzQzUk2COqDNOsM0+Xk8gZYrUp857hxlJY9SVhvRQbWT0uCtHw0foiBlHVYHwIL2j67HUCNQI1AjcZwSYUiTasAma30rAy5UpjQmg4rMgbzYGQk0BQMtomL334Vt28Qf/aL0r5+wIpsr3kK4cAJh66v3J1qDkcRS4SArqQFcY3jmRgncClywV6i/K5dL+EG3WoBKdkv0x3SqjvRvknQNSNENw89Sqt0+jGpRWC/7NGYYhokEaNsuPfFy+wsoI7/N9UxevEagRqBE4KBFQfY2g4/1Dk/m1YOiPiDyhf2inB8BUHQ5sDH1Cp5fP2scYqrvzzqv25SXU9UabmiDhhTx/LQUpXuvzLi7Ozvi0pyzJ9pypEQipPU3rBJdlypP+Qe4nQQ7jmYxCGa2tPQuxTm6T29C644D0e3SU0eviZbn9OobpoLyZ63HUCNQI1Ah8kggUOc8CVgL65h/xwUXEozEqb0hHXjpnH/3wexiq+7YdGa/DHoF0JSZJ8Hnv3OI3b5vmTE9ilXAetkCUBgw029ZoJd6zRRpSnmq6TTbqjDD7iGbrbwFZeAW1TjA+bYf9TvMQAgj5+ECp2ABLbad2lvkkb536mhqBGoEagQMRgXmoKw8pE6WZeqRJgdAzgQUeopbzH9j6qeds98zrtrx7HfU+sEMwxCXCGJu34CeVoQQ/9wR6SzNXbYaCM5KxrP2JczYgSLbo4hbWENksWywSrHCKtOiU5nmskyxTHvtIh5aqUB3J5FYgZDNwn2rvN98XEsYqljkQb+h6EDUCNQI1AvcbgTkRTPOHd4xp4cJBkQKZLmwLYzDBa6/+yCZn3rRHwQR74w0bwTox1mQIpEHRsqwHW8SMKEVFpkArJtTTRiEA8g6jPlpJ2tMAwgAo1fx8ijz7hBIMyQQJgknzuA3doh7oUOZs0B9XRjSArrVlCPgCDJ3jViC83/dNXb5GoEagRuDAROBWIHQQzGRl0wJbw263bQQQvPQiQBBt047sXLWlPXSM0dDcju0OaWrvoXPLigpxErPEFImAI0cn/j9ZIX4yq+ktS13JqdSp6obROYaMMFKjTa9Qsc2m2Bfngy/2x6Is2KRGOw1rzNokd1l0UvfKCA/MW7oeSI1AjUCNwCeIgEAoBCzNwCJXjwoIaZYnE7vynl1FOnTr/bfs+PYNG4ANdgCOGniLtOZUHkH49nrLWl9Xqk5Od2jBJ8cgZZ1QJnimK0Omo5So2GCbDtVAYHalUX9RYmSmbVNU49txv6Bvi3exzJhCn0yRy9GmoRmEfI3mGFYg/ATvmvqSGoEagRqBAxKBpkjIPCLhQgONBEtkal0yt8kumOBZu/rS92wM0/zq1rqtAgAn4y1Dq1BZH3qTHrkgVsH2aUyFprXBM5c++sgtESUIMooE2pbdRbpUnWC8Luj9Q70uyJVxXe36AtDEJudbtCm5GzVBf6nvw2ySQhm8NiSklREekPdzPYwagRqBGoFPFgFPD4o1Ac7cLQg2SCYIsJutXbBLL//Qtt9+0U7AHrFKZkbrBPt9wk5BkUuHdUEZ4Pl6F794k2xftatFeQuAS28DqRmBkIb5aIyd5vfsH+qT5YMF0hMIGwfBlytva32+z1SKZrqX451y2wmEYomE2FCNViD8ZO+Y+qoagRqBGoEDE4EkhF4VJFvz/qH06HXGOza59IFdfOkp273wnj22s2aD4SZaoe2iDsiRS+wSg1eggTYqfUiJUhjjo5EwXgI45UrR8uZsMDknt86RTWR83ifUYYypUF9O/FR9RENtyjQrwU4pz0iFcivB/FIoQza4OIFCvUrj8cY+QWuGp1VTYnNgzm09kBqBGoEagUMcgRbebheEXKJhTwIVAiEhBGiDNmbTK+ft2qlnbO29V2x174Y9isdmmCYx6Xlnlu64C7sEcqMAxBHJF9SdM3SVISxiIQAh72RtxRgJMUXCnc8GVE2QdgiJYZKVEpz8+Z48hA7SGs4rEHTgy1uCmkz7JIoN23PLvYOig2fOOGwAUxPsq2r0EH9Y6qHXCNQIHLwIuNjEmRj5VCYDW27mkOc3YFqjrJxJQYI0JCwSs8vn7cpzT9ro7Jt2crpu09FNiDh33BahCRAUmLBlNdOhfed46vMZaU6pNPUgt6J9YQq11/NZgrJCyEpB6N0V61P6kovTKqEG2eCZIpRM2DrAiYE2WVJvpVYyPS7dtFfLdm5RPyzP9SL/q4zw4H0S6hHVCNQIHNoIJBA6fGRXTedkBYsKeUo3andkTBKsIO05vnbB1l593rbffd1Wt6/Y8vgmWBNamwGcehiN1Ov5YFuCEl/iHkGW7Dzl6YrNUKEK2bxbTKYrmTqlAtSFMEzEOhCKJQoIPU06AQPUflOMowIg1j12ZpdAlq3UCJJZL8znaI+YT8x6rdJX6T+bGmNNjR7aT0w98BqBGoEDGYGcyMeDa+QhcaQEqITFrrp2CqZmQ8AmanGXL9iVl5+zm++8boOd63aijyV2bmrgbn8Z/G/Qx3gkjFMiEI7JxlgjjPWJBYZBPVKXmgAR3WUIej3aKTRZPifKUzFKIMR2sJ4SzOg1ZApUwMp+ozRVQChDjC0ZHYmsLBFFxxgd+T0AYZ7+yggP5AehHlSNQI3AYY1Ay/syHdoqLucpEiGI6c0p6nrsGHPW1l553vbee9P6m9cwQWLHBmBqfYpfRrgPAEWyRnhjbKUqc8pDYU4nGLJnqINgcjKmXemjGCp96mZ5skIAXWdXIhumTVlPJLgq3akcbo5N8rogAc/rjiGGUT9RX74EQsl0FoCxZIIlI6w+wsP6SanHXSNQI3BgI5ACGD/A1nyeTFCAEEfPn2ybNtu4ZB89/6RtnH7eHh9t2ckuxDIjpEnHe7BFoKcneWPfRzUlCCUAeb9OGuhTFEO6SFtFMje3RtAkP8G2HABZE2QNECDWwWM9dpjxPjYilRqN5Gw2a4AEXgIhb9k6rQS3ZICLac/yRCeILtYRKyM8sB+HemA1AjUChzECLRAyhyhsIdzNQWLytA7AbrZ53dbeedmuvfmiLa+dhzhmC3VBTJEYs7cni4BggBiqS3WodKWBQuzkQmCZaNpEmyJVnXCcHkJXfFIFKmWorBBkhfzJyRJYllPm+bwG6dJDIR+FuyjcHSjgkzqU9wDCBDUBYwJ0AGee9/kG221dsHxtZYSH8VNSj7lGoEbg4EcgneyEDaYbAS4ToEVKV5qJD9fO2+Y7p+3au69ab/OyHe1uYJTShvUwXb43on0BnWIAgGP8pEjGGVh0f4n+nSmSISP0FCVRC2xOqdEQ74gFso4HJkggRJ1QClN2oMGk+Sl9g3wNgDBFOCSaGODU1APF4ng4+5y9hovewQ24X6q0Acwqljn4n4l6hDUCNQKHKAIiPkmp3L4ggSeBkASPNTakKCdggqPnv2cX3n3bVodbdqy3CxC6Cda1jR7XI1siEHWW8NqujQCG7ByjFGcz5JYMzWt2YmUkdCGSkTcvvIkEQJ8aAUGOvA8OgmJ63CEAIRWjLCES/GYAQ2JtV0Daqjy94TYfaqEwq5D72eHnBDVRU3Qgn1eMat8rEB6iD0g91BqBGoFDEgEpTeJYc4QtBSc0y2/bdO2SXXrrVZu89rSNNzbs8SNLAL49G6GF2pR9PWm+UIqSpvT0IzL96SBLKyHbosmE31gSBCkuZpFH0FOiPlne5wj2lR5tXyc9C8GR7DKIJn3zapZNMFWWNA344YoEc2xu3NbCGfVUp3bFV1Dcblc/rEB4SD4W9TBrBGoEDlsEEggDOAguFMasfWxXXn3arnzwlv3U6KpNdmCNAEAOIEQZsK/MFIwNiDdhSpUwCCbY1zglsrq2abYDIV0PXg8kG/QuMvhj4ulPMUiAXxro204xxdxAgqBSo14jnIm+hlo0cIypU/UehQjHRTXtLadOzD/mQJiioHxuPyCsNcLD9rmox1sjUCPwcEagVcDccf/zwi/8IDoJDNhLk6wL4pcbF+3G68/ZNTTQ7qN36Bc76/LmMQ3Z25vaCs0U8AfOBj0bwi4xwjpQHQQQ8uZGeLVGI0AqcxnbkOXBBTOertxTU24uq8bWmmc4FGgSKwk+bobnT2eELpbxVTpgEVj9cB0I6SvE6zXuiWnbfaqFellEoQDC/UQzHqJIk9bU6MP5uah7XSNQI3BIIqBrdRjhy4t7cfgOG37X/AixKnSAAYL5K/ess3HFrr78jF1/5Tlbhk/wJIBuGeIY3ZROBEJhRBFZXQcs0Kf/ubePbbi9NRrqfcpd5gxB7wKjLQvBvLsM64HwXzjAceYf0q1kmly2q+bcPCT3/3Gbvv0AyNifPDxvnk0m6v7BbtFnNMFsfyGMQ3IDujwaAPV+3WVqavSQfJbqYdYI1Ag8pBEQEAYlvAUI2+RfQpOaWEtvyYs+a29gZhuX7cZbL9jNN16ypbXLdgT2iFUV4LbDF5h4mOOSCIBoqC0DQ5rjnQlynT4twuuQMtDrd7Y/I1jSDE82GHVCZWZpxfCZgg2PC0aoeiDBUHhcHM8+ClAJcIpp802LNI18mk+Eepq2AuFD+q6vu10jUCNQI3D7CLRZ0rQx8HofF33JXKTBRMpzZMtQZNr6NVs//YJdfeMF/P6xPbZCT/uODbe3AYZUgnqXluSUDiew0GPqLkGQKc+GVQX7U6pVo5IcHGW1j4kR3lkGtUh2pBFgcv98mgRvi2Z4TZKIYbnZISanRCxGQXMOeXzRSabpMBPdZcquMwmEXEca6CsjrJ+sGoEagRqBhzQCJddxRtWOLfJDijSgOod2WM1TOtTWr9j6K8/a3tunMFn+Gsp0NyBMweMxwmFlvOxMKhhdhkcAo1ZqzqgmnPpAqGzStExV0kifbNBrhwJHmuvZQUZt1HLPsxaY7dHAMoGdU3aKocgm06SxA7drj5ZAKKhuepz6NrifiwDZ9FVtxDdtXbEUztTU6EP6wai7XSNQI3B4ItCywBIEEwA9Dt6W2nOnYmNbV+zKa8/axis/tGOwSzzCOiFAcBdpywkm63ZhkF+erMYoI2drFLN47pLAFesViIAbsuWZ8JZPcHmvGXbUQJt+Qu8wQ/anmqSeb0UxKguGspT7KSBUKzUCYZsWvZ2yU0dbNvZmvTBqfvsxSH8sepLuk2atQHh4Pj/1SGsEagQOQARuSYcG8OWYpYREYdQYQpXtdbsGdega6oJHb16wo7uYLj/eYsLUJgQPTJDAGAk01l5W/05PHXq/UBnjNTS3TYkSVDh7UDiomh+ZX8wVBLA6MEa6lB1kIJbpkh1if7w1muOr45EP0PVWavPzBQXB+4BWPr5YI/T93Uc92mzrzkBYxzAdgA9HPYQagRqBwxSBZGIOe+RdrAU6U3K21CWAbVy3zTdesauoC65sXbZjsw20+FwH60Jnl+zl2Vux7oDjlKJfaDPVwVmhgFF1Pa/xSTLT5GejNqkZguwTGiOV2ESbKVf2DaUpX0N+OSKJaJjnCfucbW5ync3IpnmxC1/B/ej1vI4p9pj+iuK0Z11w8Z3gINeqRPP5RcZZfYSH6TNUj7VGoEbgIY+A++0c+7psWd2AYE8KTNTktm/a9ZeesrU3XrPVjWt2HKpQICMaW7MWB2BCw9HuhLMkYEwHEE4keAnbAtlZMkIIbbydmp71uPF5eQjBKiMtSluEg5+nSDWjl11nyBBZM0xfYLoqAMQCxrBLCKwIxguWiFv3KYGw0cY255JARrAU8ww2qfqh1n2rmnRxZJN/kbgdD33I3zJ192sEagRqBA5WBIKJ6aAAhFGz65Ip0SKxedU2IIq5BK/gytaaPQog6w03bIyWat0l+AKlznQ9C2AQmVE4DgFigUVKW4pD6QH37anuRyAkK5R/0O8YiORskLVIdI4R+8O6umqiTf6IRtq0RAQQqm7Jrt8UtFAhSvN9W46cq0cumt9TFOOMcH8gXJxO72rS1j5Rvg/2g7wKhAfrk1KPpkagRuAARmC+RujCGLEmDbAFE8QU+bVXnrazL//IHh1v2DEAFNplw9cOnyAbYxNCOEaJDAl/9wCSgx5nAXqXFldcstG1B89N7KwTer9QgtYMvUgdSTM1yucBil2KZBxhu7BryPTOSRRgfnJMRD1QrI/sD51s2pQrHwqBT1EbLIFtTh0qD+N8CnXeMlH6Bh0MF4FvMZVaU6MH8ANTD6lGoEbgYYnAvBb0dnudWcWoeAlZ1GpaaksA0cZVu/n683bljeete/OSPQ5AYnPrsWqCY+s7aQNILdmYzWPUM2aESRAEJrdPOBCyDuj9QkUKVYH0dKymRcAS4YDH7YeHkOOVmkbaZIYOhJTWEAh5b5SsYnRU4jBtmlMsvO/NYgozgVBDeQubxN0Y4Twz3B8IF+NcgfBh+bzU/awRqBE4YBHw0UPuc+PsvmBOeZRe3kotph6FtMWnR3BZpB8NQGfjbbv2wjN29ZVn7PhwzU5AwNIf78JMT0M704+pzKQvEI20sVKmNYktFMVMRtHuLPah7fuSKUhvqcauML1GHEPq6GxQw3VBKn3sL4HVVTFqH6o/i7qdMqxkpL6MN8v2u8BYL+RCRfeZWEKPZCpVizkrLIGvZH7+uN9TaJOhZT1xsYNNTY0esI9XPZwagRqBhyECvJBr3jt+BhAKCGLfCyDkQ2JqflmP8UdoWaaa4Kt2HerQwY0LdmS0bctgaD3O+5uwfodXsMl14bfjY6VYhKDksAMBjeb8eWcaZ14ujNEQXYBeF+ueqi7I/qExMUI+QqZniXoOZFyL/gymqc4xeVjxeCygR3Owb7NMdLpJsCpTn758eBMDCG8BtaZTTguEzb40z7XvkcoIH4bPS93HGoEagYMZAbEapzll1ctrYEXaNGtoWI6GhT47t2zesPXXX7DLLz9py2imfayLZ/Z2bRmNtLsxC1Ct1iK1SBbEFOMEf9M32IIO0qQNMYtxTfEA06feQs1reng1mCHBkKOVXBiT9UKBXbI0/CriugCEYmnRro3bb8cnLdLh25/uRVFMLlmCo9YdYhkXzOzPIHO5MPUXFcqD+XarR1UjUCNQI/D5ikCJdZECzTQhmaIkLImOHETLOX19sDlaGnbWbeP0i7b+2jN2dO0jO9pBKnS4C3WoT5AgQPWQOvW6n09/IAgSDMeYAEEgzB6dXapNldJsICXAjcwuVKHRWFtTJMJo7+v0nZSaVBaISNvi0WkMzxUQFyifEyZKIPTm3S1Y5e/7GeUXHysBcDE16rXOVixzJxCtqdHP18ej7k2NQI3AYYlAmQYVHHnVkIzQm6W5jcE7sMi/YFOA4Bomy9889UNbvvqhfWG2iYe3XD3aXUVKlMU/vB4t1NxXl02vvSYoD6CA0INMxalX5yJVqxpd0SWGwKe/s9doNM5mylUASitEe+dD3PcZRzpxzZky5XGRpcUxNzU+oZ7XFxdtEwLL2NE7ufzmUr0S4WQT8Uj1zj3WNuDO9WmMPy8AACAASURBVFdGeFg+cPU4awRqBD6fEVAGtGm7om4xiY85T0IgRWHK7pZtYIzSxRefsqObl+z4ZAPCmE0bQRgz6LNVGm3yaJu2vCTmSMDLiQ9KbYIlksXlPEF1bZGWxg3xDlxhNAwwbP4OICxHRyi1KaCmEDSbapMBtunIRQDzsb1+a8zvDRC3j9+uLpgK0nIdmf7djxFyF/P5Uomar2861uDFZXr68/lmqXtVI1AjUCNwgCLQZkZDnamrsDMYcS4Xe2rOH/t20ie4jrZp10/9yFbWztsKWqb16R9kWlKOBrQhQxPtDphgT97AtETk+CMwOg3EdebHG/uJdpHCdB5KXug1Qdb/CIyaLh/La9kcP0HS2NT7sJxSsg00qUC4X81O4BfinJLppSUiwa8UtigU8jR6+rZle20NUq+T0XGxFpjK0f3fOHPAWYHwAH266qHUCNQIPBQRIG4Q8DjHT1491dScSSk9qjZlRA6A4GgTU+WfsYsvPW3Hd67bY91tOCc2bQpjes/QM3RKozxe1wcgLAEIsS5XbrJGSP+fA10JhA0TUl9s9wqyiTbHM3VgkM8JE1m/o0gmb8nq1FOb1gp2kGHbtKahKNZYLF+CV1kjzPWVEyXKk1faHsp1lMssgmYDxylECvvE4msW3yS1RvhQfGzqTtYI1AgcpAjMAyGpjFsYlCkVGhJlIGTZuWFrb79sV1582gbrl+2RAVgbJklQwUkW2AUQIhkKHIIalCAGIOyTHQYQTia0UnhNsNujeMS5qFgWwW/MOYJhmGebNPYkjYG7ZIZquC1G5inGdPipeTfxG49NsQ7NFJTRvk2R8jDE/PSfp0Rzv+bZmNcy72aT8H2+cwKzTH+Wg3nv9t6pQHi3CNXnawRqBGoEfgIRaEAvmBTlKGKDGoILJri3YTsYo3TuhR/Y8Y1LtoKp8t3OECVFNMTmIFuAZ7+7rEny7sVjizOiDlKkYRsQEMpOAfYJ1ai8iykeYXs0tE2TEpTdZgh8Pf707jH0BybuTL3VjAC7gzsH3/sm2UaN62d6sk3HasZgCF1KAPPJSw5mTY1Q3kN/bZkyXaztJfsrl0umuPhaP113To2Wp7QC4U/gDV5XWSNQI1AjcE8RCDT0PjPiS9YjwmxjlNKp5+zy68/a8vpFOzm6CeY3tb3RCMKYvmYD8sY+1lOAH9qG2gDgyJ9DMqcw0rtqM5SeAiamMZ3pcUiudZBijQ4xnB7R6TM16gySwDbF6yc5THeGifWRAaWBnrXB2ThbyHBdzjYFyq3+Zw70GrlqamayDrrA9Hw+YlsTLEGwZI4lEC6yRTf1Uy0bUzoCmHPd7flhjfNuXPOezmZdqEagRqBGoEbAkcKv8m6FyL+EEc0fIVdxjx3TjJwBKCDBWCPUBNdOvWDnn/nvdmT7qj0Ks/xgCpuEQInqz4G/jh45qkDJxvAPMKXuMGM+x3FKcTo89ZkgxaG5bL0W7M0woklACDbZj3mCzZBd0jema9n5xo9EVglNlUBKNH2D2K+w4gczZcESCtV93g4TsT8hnD9LQOXh6w9v9+YA5ijmi5Up0bZlG5/JwbwluCWkyeDB9eNnM5Ypvmw41RUAap8rENbPbo1AjUCNwKcWAUKc1/qymtUAQj6QWUa1LQvPHccdsW0Z1KHXT9Mi8bQd275mj6Fm19m7iVTorsBIq6BCUiBAVggALdiUe/XmIciBgV1hwg8oJapz0Jlth2UCrdkgtunKysFUKZke14NtxE8lVmnIj+kROf+PexNVyQBC7BWAMIE4Q1uKXwRvUfPTMRWtzxoBzEKq1NdTRtYfKVOw/Lthk1yanWwIsDGfMBrAKa8rtWrURysQfmofgLqiGoEagRqBFgB1kW4u3u63c4pDJHQ0JMaMUJ9Dzxfr7t60m6fRO/S1F2129SP7Qn9o/emODWiTwKDcBkcDNFIMQiCcq5sVPj5HihhdJCCkOjTAjinM7q7bJJAOJQiyLugck/sLeOO68FO1QT6KemMa9cXmAoS9e0yyTqZo9+ODzvTKfc1XCai4hlifexzdGF+mRdkUwFljRuPWd1yzjZDoaMyTws5RVMEuEwj5pYCAW1Oj9aNbI1AjUCPw6USgvDw7CHr7sdZoF0AIy4PKdchnTgyGeEyRXz/1ol19/hk7hj6iRwCAXbZOg0BmtLdnK/2BY1rBnBphCRloAIMzQk5XSNDx2YPO8gimHMFUACEmSrAWyCkS3EdNm1ciFaA44XqwbqZuBd7uSRSQBSzr92iqrRRjPC5GmOnPIrS3A8JkhCXoJRDy5ck+Ay/nTlZjBYntlUCoSVNKv+I4mILVBI7s4QPAdvitQPjpvP3rWmoEagQOewQyadfWBXMqrSCsCI/P3xMeAXimO5dt/cyrdo0WiSsfYbI86oRQc044T5DzAyFI6SANmvWwEhCzBiasTaCEncKBgyDMmiBVoFR2Zu9Q/k7GxyGFZIFei2P7NYJkw7hotme5j23bhPAuFeU2CUhMO3qbNf9dgBLOegJh7mf5vigBWxAkUNKOz719tI04ngTCXMwVsn4rwbacZM+VOtPzXSf4cRtdKGenOgZfh8ZUVSCci339o0agRqBG4MeKgLKfWkOCYIhMSo9gLgNrA4fdbqJ59scvft9Wb35sJ6bbAEGkQwk0AMvhLoQygxX1D5UAZj9GiIt8iCy15R7sFPL3se4oY7vXH2XOj44x8gqi3sd6I9ONTJc6+PhgXQEUjfqssckz2Noj5N4nwui5GJyrWpyzSe1jAOEiWJXBze0otbsAamKaAtzF6RHOuRNQyxTpHBByfdgdN4wQCF261CksJHP7UlOjP9b7vr64RqBGoEZgPgIhTgl5JC7EPcEiIVEsR6lFpClhkdh5+7TdOPW89a+dtdXJDYDgpub+SaU5Yzp0ABCDYV5z/zI1eisYtIDgW+nJR0iBDHyHrDESAOFNJDB6KzUCWGRtxQj5OleXCsg5wFdZ3ahyyj/oLMpBqv1dwKjjK1OmnhotfYHNaxeFMVm3CzDM1GZWGQlwbUpVa2n+1naDTeZyKZbRd4cQE4Xoda7O2uyPVLF3qjrWN3iNQI1AjUCNwL1HIFOIEqXwkk0Q9KocL+wQZjoTm23DJ/i0ffwCeofeuGJfhDCmZ/D0wTrBOl4PbGwGIJz0luETpF0iTOuN7aCdKZgX9PYnWF4oQwmEMPsJeDvqiTb09mccpktgpQE/b8puOqjlPEGaIPQQ7gLXELt467ZCLOMQGXf+fqt3b9EgP7fZhQgTllgjZAy7MUrJRTbchXkLRYJhwzCDHmvQcOxvKm1nEgOFtUT1Q5+IUYHw3t/idckagRqBGoE7R+A2QCi4QSsyqkNnO2s2/OANWCSeNLuKKRIziGEgmJlOtnCJRn2Q6UkKXtg6rbcE0SYN9Grs6XAjRtnWyUogdNTyuh9rgD5dHkwQLFPWCAIhlJ/CGC/CNetMEHQsDEZHnhcASWBJEU784ilK7Y8DYdbeBDCsyUVqM8UuJWg1QFgoQ0sG2V9Qxjhna7eR61o8IQ234/I0/YtJ65DEePWLZ3ERa2ebFQjrB7tGoEagRuBTjYCDkd/YVpsEDOAE8YsNN2zzDZjl2UB74xqG6oIvTgBUEMfweaVFhSr0IkJSikkSHU6TCFtDA3piR87eGkCReIUpVKY4W0EMU6IEwx5zhWqSDVCUDcFBYr7e1toe0pKf4NZRY/CwH8SECYFRsMgEKReoOPqUac2SEZYil6wRLgppxAgZScau+Z3g7n+X90ydzsWD+xVpW9ZYm22SyWpsFM+OK2wrEH6qH4C6shqBGoHDHIHgGwUQRiNt9vuET3D37Zfs3CtPW+/GRXucKVKA0hSiGVoc0DEU/wBU7BaDafRUYi6hhxobXE9QLkzY8+bXgsS2bqg0pTfP5vQIpi5dDcqG2ARCsFHaAbEfE3gSs++oi0gSDF2MI2RgZte9BzLsi1DJlhGp1EKd0wChZhOWKtB5C0UJdGVrNK6/9EImYJVAKMDFvvG4SiDMx0sgLL2H+V50P31EDZ1xplDi8jA1hopfIGqN8DB/bOux1wjUCNwxAkKfgDel1lz0EjjkPxMb4mHZ8pxm+FAJpiJHO7b91kt2+aXvwSx/xh4dTKy/F6sRw4FCkrjjBSv1CuXWOAyCgk/ZDgv25i3PMrPpIhWpNgEUXTQcJfDJM6h6IO6sE0oZCiCh0jPTkegSMyFoKhVKtHDw44E6bmQ9jhtvgbCoLPryERBPlUacCtbmYcwUahtxgRb/SeUaitMAY9++M1AHMapjI6epx8hZ2VnH65f6IqAJGHnO2l3rwYdC8Od2JiMsR0uK5KQOihUI23NSf6sRqBGoEZiPgK6qIXUJINTleT4r6YDHJdn4OhDKO7bgtQLBU3YBFon+lXftxOyGrSAlOhljcgTSnrx0eznM2VkyGl9jFLfYfk0Y5RvmLPrYogtIoobYpka5PAHQFaPoQOpgKW+hr4N6lx7+N0btsmVobYNuAbOAkAyUfU37slKUzG5Ra7nIzBYnyvMw8zVtqtQBTvaNsIgspjpblpf7A6YcMSA2JlASCMmLPZYRO/xGEOyj1jpFSpRzHGcAQ6ar+VOgWBlh/eTXCNQI1AjcIQJzNJBXci6bF1shl6BJDzHNBzY3woUYsIEOZuu2/e5pu/DcD2x2+X20Tdu1ZdtRPbBnqwIYomqyr9wLB4LCfhDWBhd2eJsxv5G6+UXd7Q9EBTJB/kwjPdOknF/oYJMCFykzx4BIpGYbMWqAJIFFEB3LC4gI2hLMOENbrOmV+56/L9onmO68VyDU0RX7U9YyBdyMHbOxWUP0/K1Hil9CwBLZj9X3NYjuiPVBsEABIR5Eh/KqGq2f/hqBGoEagXuNQMMCy44xQTwkSfT62hgXX/AsW5rt2o1XnrMbL6BjzLVz9ugSFKEw0E/HqNnh4r20tNRs2S0BrRJUAhm2N1PdrwAwvSLEI2Jqyu85AKYUEizQ26bRBM8Wa95jVJYHziCMzSQQZmqUyyujG4DCRtrtOCSuIRqSLQDhIutbZIkJaNpei+BatzNAhs2nWZS1w/3A1quj7mn01m9uhvAUK1OjGR8/Fm9MDh0ua4JkgxodhZ9kgtw+aoR9plgrI7zXT0FdrkagRuAwRqAhhPqlTS0GYiQSKjSqwfFijKG61995za49/6QdX/vYTmKMUhf2iDFAsK/BuVCEEusIViECEXC5p8F/CgiDwWlsUqROpQwNRiqgdI+hK1xIfWiYd1WpmGD0O+X0CQpzWj8BdgGMcHGEERWlStcWqViCFWCjqNc5W0t2WKpAF4GwfC6FNXxsMuFxZBPtW1OjCaBz65YalUyQ6VQvRvbScJ8xiWP3tm8EWjBZkmMmhyE+YsZ4OsJ5UntVGigIrPvB92F8t9djrhGoEagRuF0ExAaDCYp9OGAlh2urUUhLTnZtA6OUzv7ou3Zk7SN7rAufIO7DXXaNAc9iQ+ou2CBELYQxiTiUAiQjcgO7UpBFv06BlXyAPiXCQY+vpk+Qj/sUegJWlwgWy3Rol1Bd0BmnPIRKrbpNogdGlEBYDsPlc2U9T2AtoG9tCAmE5eDb27HBBLP9gNA73HidsGSEfjwpCnLA1mxEsLxMHYvVSVCTw4SdXXrOlM9QFco/vaYI7AU7JCvk6SQTZPq0MsL6wa8RqBGoEbhzBOZqggSZLkpLAJCo05GIsEELQceGW7YDJnj5xafQMeYczPIbAJtdXHSZEoWSk4AG4Ov26Q3kKF3enO05CGT6kfnC7M7CC7mDsBgnu8TAIiFoQj3QB+sSNFw5yunxvqzbMXL4rKtKg2ES6IS9rf7TQaz920crtTdAamynrfOVz++XyiyBUccXNb8S5PL4S5DN9S4yzYl6mjp4lR5FDyPBz2MkcMxsMRmfZLfBssf8suFTNTqzvn85qYywXgVqBGoEagTuEAEBQrIwXrb7Bs1FM1ldFgcysOGmbb1z2s79EA20wQSfWNpFOhQT4KMm2GGNitA0ANgACAe4CBN4nKk5mDm7CvFNpCKV5hRbIgiQysCYr0baBEUHQr2C7InpUAGgMyMNpvWmoQJH3WS895uG/RbgVP6uFmXFbSzW1TI0Yc8CsC2KW24HhHPpUqV92zTr4pkoBTeTZIVhzUjgdlborFfiGX6xIPOlT1CEmF8sWPWkcpSASGMmv3SAJ4KdVyCsV4AagRqBGoE7RWAOCGmQZyM0vwT3AG5dXmn31m3vzFt28aWnrHPtAiwS27Y0vgmLxKYEIuCAujBPQLPGHC0Bw3wfzCSxydN5LQVzZhhiGV3Uo20aRjT5FAnaIgiCTI1ShEJGyHpYUVfkGqmQDJB1MPQyYgNx2XllAdS43O2AsASxEgz3FbeUxvsFRpghX+yQs9+pyHWzAYAT9FTUeppXUyYEpogjjpl0sIt6IK0SE3xrmSDWOgudZfykSAmaXgBgt7Ok1HQFwnoJqBGoEagRuGsEWkbFqhTxQ9MN2B0GILj1zqtooP2ULV8/r7Zpy2qcvQc2uIuLLCkjM51hQQBqqWIlCwBrXwS0lPyXjMtBjUBGsPWhuegag76kBEKaNDRQV8jQAgPVkWWKM9OhUmkuHOeM+1/cZNmIdWnZghVOF1u6FWxQe7CPpeJOqdH2ubSP+I7cLkXqMWKjAKfj0zDUSxDD2iVfyxPDO8BQk6egDh1TJcp6IHr3dLvLWApACADUHZM9umhqXoHwrh+AukCNQI3AYY5ACyteI3OhDC+y6NkJUNp5/Xl774Xv27GtK/boaM0mu+gbiov0En1saKFmfVTXkAUdQxxDVjiYLuGSjJmB/AfQJNBNuBzre2EoT0DgTwGYgNB9gVPbFROUSV7WiGIPuQhFIpHClB3CdTgxPLc9kwIO9SFtmahASEBIDjt/03DbALzymcV06OJzKYDRPhUMMZdzoUtYIBZSpOW6FRMAtytz/cuEA76nkv04HQRViwUIMoftmWH6CTnSagU/4d8EIM5Yo6VoiSreWiM8zB/xeuw1AocxAsnu2tSkLrIsIwWsZKXO/yYQxZNqm8aLrbdN23nrFbvEKRJggic6SIeO1v2izIbZqEtJwAkGOOkR9KR5hFjU72Q02bnFL/he60vk8lpf+ATZq5QsUCZ5gh9TpKlidYB1xsSnKcQRR4w0orOkBu+0EJ/lzRmlC2scBJ1acZSTL5FglHBZ1gmztpfra5dtRTmCqgC6TMm6tcFvCYTcsLM97Z4AjscfHFlngvVOb6XmilAuyFNDEwQnTWjaBD2DYIFdpkORHh2jI46al+OcsF9qt7diE4DfFCOuCIJd1GorEB7G60A95hqBQx2BgDuqMvN6HL+6ZMWtA66adDDSxVi9NgFMXQASlKBbp1+wC89+376wec2+MNux0fYNpD+RuhPIhFcQr8nqnzd+jqkRApt5n6AEMbJouDewG3YNimLGMOeH5t8nyjvFE2AIjFgX4427JxFOe2vAKh4qWVZ2m9nv7VCKVMp05WKN0MGsBTbthuwb/jghaPGm9TUv8fPRNPTGX22aNY4rVxDbESuXWd4PmuvrqlMM1jTE9vBloAuPZGc6sL1BH39ylBXarAEY+xhtNUbv0ekAsx6hJu1h2QqE+70D6mM1AjUCBzoCTTKxvH5HDtGfI8LISac72RuTl4SYLmuCb75k55//vnWunLVHwNRWkLLs4z6Bh5A3B0JCgE+nz5sDYTIeMkJvgi1bAVulBQOcIgWoLXKALnZjjHSogwWadctAztc5I/Q+2UJEF8JIDRkQEanI/dKXbmdogeaWel4wwrIPaItH88A3B640yxdHvWjDaJadX8UcmJb1Rp2KZsPJEN3+4CDPxwh+zgg7k2DjyEfP8KVgB0A47UMUg3rg8hiACICkhWUKcKSIplcZ4YH+rNeDqxGoEbhDBOYwMLqvtIjFi2/UnQAyI7AwQsYyxBp7b5+yc9/7f82unLHHV9B4DB7BCeqFfSzTk6DFodQZTprXnRWR67WpRS7qzK6ZN0gVqECEQMg0qKdGWUv0AfFUqRL5kGplZxYmCHUgYYPgqkK0kkxwEeC4NFehmYQLTG6xJlcCUpP2JOA29gWPWMk63XzPHfHnvHm3b7RZn75f+BlQijNOhk+Q92PQS/SzSajqC4CDv3eLYYjYMKDLLy2sDaoeyFQnUp7qltoDI1yGZWUFf/dtAODjXRlYGfPJBisj9DNVbzUCNQKHJwLNRTf5Hg3YmaqLCy8Jhl/GkXJjfQ+X6+Gurb3zhm28+iNbvvyerQyv4NLqKUsKVLRs9PhsQciv935hJxVkftSZpkYvKfUa6VC1RvOxSZooLwZIYAQ4+EgLZz9KoeIWdTbN2xWeEhwBzNGpZjElmgBTgl3ZPWbxDbCYAi1bseW6yvSpgCvAjanRfG6+VVsAdgmE8YXBgW+eoaoWmKDICCebRopT313YNFvfFaiuZRxYV6RNgkpQBm2ANOiSTfpUi4IN4nXUHPmxxPmgUraKZQ7P578eaY1AjYAwyO9AAUynE0tz6QWZQjIRyVEk1+hT1Tjes73337OPnvmu2YX37PHujq30dm2MTjLywFMYQ+gSCGUXGLKiEKk0bc1iG0qREvS8bshuMTkyiVtW95gY4yTJiBgY6lpkgQRWHkKQTyZgaZlg705vZB3HsMD29gO6BMJyCnzJ9hbZZKZJFxnhImhOvLmnQMyBuu0lqnUWQChP4Fwd0QVJBMG8Mbr0xBMTtc+cIsGuBsxXI9XJx1gmnUg5Q28gPIK0SyA9yjkgUociNUo50IR2FaXBwVwVz9pirV4XagRqBA5bBBIIObIHdELpSsGYp8wIIyAa6shFqUtvvGW7b522qy/9EPMEz9nS7g3UldA1BiDK5BuRyYEBEMbZdmR6TDuKBDoAaCQQ5frq7enewB5sFdyg+oWKCYZXEDVHPtZVypTT5snycBHHesYwiHOSQo9qR9kRUijjNUKJZuiuj1spcilTm/l8ORZpPwBMgFvsQ8rX71d35ONlarQEwnbaRABfAnUocrU+oCZ/Nn1HaXbnFwyxan7JQDzIigF+k10st4cpHmB//f4AsVdDOYDckvWRDu0vHcV68FrYLjllAgG3HuqFQzYiIA/X+KmOrSBtWhnhYbsI1OOtETjsEWiKgzLdRfM0V1oSe9D0xX+nbWK0ZVvvvmYfQx16bP2SnZys4wLM5tnesJq2iin8gWPYIzQAl0BYxDcMDG1qVEpRLsCan1shcpo8QY/T5UlzWtUon6dtwF/HTikEUk6wUK9N5QP9gHy5AGHtvz9WsrXFWl7W6RLA8mcuV/r77udtc0uNMMCtadDtAdYtgU4wpvqmf3nQc7A+5POeGg6R0BhpzyG+VIAVQguqRtxTWkjYMQZfGthBZsLaIOuCVIqqrRqJIb6+4JyPAILLS8u2uzPUl5QKhPdzduuyNQI1AgcjAgFGruGnPrNVhTJL2SeNwC+7Z96wM9//Lza+9IH99DE05xqjdyjEMUy56QKMn5M+Lqx9ptsmtsT8XQFMEoiQaRZdWRyYyEPZKs0VH95DFIyQjUvFItGZhiSPyzGtSFuAamAOErQCNABXAiGfWzCnlyBXpjrL3/OkJvDtNzF+sR5Ygubim4Kq0UYUVDT6LpfLkPgkjKTprf/Q1x+t5lgDFXPk+CROmEdUYY1gz1B1jSGAspAKEDT6A3FuhnjtBEC6TOGM7JLYp763rRsgTbq+vm0rJx6xvdp0+2B8putR1AjUCNx7BNoSIWtVklmqSsh0qNcEcdXEZPnd99+wyy8/a5OP37cjnaEd6Y9ssnVDKdE+J5/jYttl3Qn0kD1EyeR6amPCtmnKVMronlMSZIVImwQ7ygBss5E2gbAjqwRfpNbcgkp5GKkUlTjEZ/D55Hr3IPotGaEXDcmh9CgZYjKrUJImIyPQefqxtVqUqdHbAeF+6dXF+iC3XQKhinf73JrvBpp/6LFXfTWe8FS13/UlQN8R8IUDswSn8P712De0s2JjxoZ1QB4LgI9t1AiKY31BwNcVWiUYD3gHe2h2jlOJUwU2ibrhGtKol9nyropl7v0DVJesEagRePgjEKp7SCl8UoOuwkgzSiXK2h3qf3vvvmoXMEpp9vFZewIkYzrehucMdUH0D+2MRzZA4+wJL+AcqUShPlKXPVytx2iIrebP+Fs+QrX2SgYI3ikg5JaY/oTiNOYGOhAC8JQaBUjRHhFGcaKqp/YC2KRQBdhGA2o31TsIch29GN90Sxp04dR52jRnIXptL+0NZU1QNb9gog3LCyVnucp87e2AsHyey4ReRV9EJIRRkwDX6spryS8U9PyRCVIIQ4UoxS1qJM4a6SpwD11iAIo+pxBpUdQLKZTh8509pD9Z5cW5GuI+XSJYAlS3+GVnGSz+mJ2Hv/Dr//7fVSB8+D/W9QhqBGoEdKUMXsFUZ8lBWu2hx4lMiyDiTa+DudEEDrbRm+zY9tk37TImy0/Pv2cnAYCr7OzCUUrUH/ICTWpCUQdrdBTF0KHG9BzAYiKhC4lmAiF/OrgJ7CIFqt+7bpLn3etjXt8j/dFoJrLCoJZihGI43OMc3utoomOILjSyF9wyY9BBLm9zLJF6zX1AbVEcIyDk+KbCP1imSpNpKr5km2Sy7JvKfaO/j6xW6Oainrx5G7hs7cbz4rHVYkxnSkPEYycoUgzEGLJWiNFJ6BvaxV2CGDJvpEQ7bKANlocSIOq7YO7Y58kqQI9AiC8tE5rukVYdA0SvYrmv/Om/sce++bsVCOslpEagRuAgRMCbVjMVxrTYnYDQfQccYwRWp2nxYG2TIS7UmCIP8Dv7zD9a7+L79hi6xAwglpkhhUngJGbpWs5aFNt76Wrt9Sn+o30h+3963SsM62GKn4Etso6Y/UK7HTbPdpbnGOE2AN4IbFQ15ow9mcM58kkMjkNnW2CL2fFimsK0spXNPqd2DhTDalGCWimUccxy4JJpPW6p6iQAnkb3XgAAIABJREFUltYLLU1hDI8+AFY9U2MGopdkI3UbhyDNEM+eUsJYgMIjfu3gKQ1rZZesD79rDJPAGHVApEA5RolpUYE/m2czVQ1WSKM8U8ndfh81QLOV48dtZwfxxnITsMDLWPbn/+Kv7chv/KZNjzxagfAgXALqMdQI1Ai4FcGB0KEhL9t+vS0fUfsRXHh7dOvJuD6YbNvogzftyqvP2PCjd+zoZAsiCygKR3sc5epmddXUeBFGOtQbh6r85Rd8AqEGNBUMC/ujwlYoQ1WcCrUorRfoWeo1P2da5E9OmMiMfOCutw+jadzBzwE26mZZ/0s2HJMoSkZ4u/dFA3wBSuVyZUq1fJxAmOnNklUm+OWySqUqBeyR9/RzpKAXdki2v7RP6AsD/YP+pYNmeTJC0GzUSDm+Q2iJFaL+p9qsg2EfKdEee7qSkXNdSI3OYKfo4svKCJNAlqEeHbM2CMY4BZO8jtec/IPftcd+53exjmNYJ5hkrRHWS0iNQI3AQYiA2EQIRYJzODgWqTg/TqIN9RKEQE5JGtkewO/qc/9o47Nv2GNIWXanQ4gtRgArPB+WBb/4eyqRF1kHwhbICGq8qHeiu4zSoaI1uAP0yAjJBnVn+o/sJmpvud7WPgAgFIjGEQkI3Y+o1C+3Fcea6VWvN0anlXs4oQLDllg2r3Dcck6dodOyEukEuO2Tai2tGgJCRivSz6pvFhMncmPRvyD0Mfzi4GlhCWQoDqJZntM0yPCQAu2rHgggRKeYCWuBtEfQPK/sMzsAee12jO0yda2+rOw/ivXMUBO8tnTMHv+jP7ZHfvsboIkn9D1lOpQg6ZZ3yT2EsC5SI1AjUCPw+YlAW3XKa3smR51deLHKmZsAjCyMdSXUnPY+/sDO/vC/Wv/C2/ZEF6OUhmtQIiJVCp8ZW5Y1LcLkU0sG6IxQ9bBgdLqUCqyY/SMz5D5Q/UkmyLQo1ulFLydL0TS6AWeHHld6ig2S5YYxXyQ2xS3+ewuE/ro07y82uS7PUsnkFsUri8vdumyRji1qhftBiFKjcU9EvRMQahnvkeap3VCJTkdkv2B8bEYAq0SPgx3xczbABAmAIb6jQBXax51fDtxjOZWKF2AINSgbHBxbOWq94cCuoJ746P/yLTv5h3+M0K/AaI+EM4RQ7m6pQPj5+TTXPakRqBH4RBFIIJxjgoGALicRpAgvOBeQINMbDW300Yd2A+OUtj983VZ2LtvxHvyDo01bQipNuBZCxqz5CaMIdDFAN9WU6rNGoArxi2qFmh1I8YwDIeYD4Sdrk6GM5LikpEQCAuJoin6SkYnqeGpU2UZP+BLE21vaJLgAWentQ7gIbimKWUx1Clqb+qVbQNTiLRhwKY7Jrc0BKxmZ4uFfHNKu0Yv9L2GHlUEPNrHcZwmybRpZ4ZQNsjFRvgPWp8G6SG2SHXZgfZgCHMfsrYpuMcoW+3cc/M/FRHsDpEaRRh0MkQ7F1Imvfvvbtvyv/pV1Vx5VpxllYLH8CEXKCoSf6GNXX1QjUCPwuYtAAwC8ojoNpFG+uVDjF7rmnGmhT+j5D+3SD39gdul9OzHdhukawhiOUYIqoydAYd6MKb1yEjqvtLjQFk2lc7Bs+gWn9LqlQpT9RGG5kHmNg3U1UcK9ht4U2n18zgK9qwrRw8HMj2MMuwYFOkrHEmrly4vm1f5qHaULbmJdcdB34zkM03hM60ZrndhPRSogBPNS/bKwUpSvK98PXJ7ioXyev2fqtDXS+zE0YEw2zanyzCTjSwLIOsLPWh9aoAH4KISBrlep0T7nCHICBWVFYIMzGOXHOCdLYPH+PYNTJwa2ieW2wQa/+qd/Zsd/9w8wjgnT6cml8/sG1b9U3lZG+Ln7ONcdqhGoEfikEVClh2DjJvkRxRVECVz4aH1Q/87hpg0vfWgfv/yUDWGVeBRCmWMUtIAhTiT9Z89Pb4pNz1qH8nypNP3upULRM/zHP2h7SJaI6zhqjlPUGMn+tI7sIOPKjwBiriK6pgSAN8pKRzPtNH+dIOWnxtBhfldbNc/1OkuUPMhvvj/zYHinUBJUF1WfpYLU1xm1wWYQrlsk8vHF5fmaVJPm6xvm7Dun/dcRhC1D1hB+6WAjbVpRBPxIX3KmIBkhgHAGUYxmcoDx9RGPPlkd/k1xrqDrtQ5T2awRynM5QIu1I3YVuc+v/M7v22Pf+D2zY1/AJtjzVTsxd69AeKd3SX2uRqBG4OGKQAGESJq5nhLXPJaC0JgS2IRJ8pc/sgs//Ee7+uFp++LSyB4fAEh2t+VXo52C9UMYCjVtngZuju7x6fRlOjJAh4CJu0988J8TbGeKGqPSomSXTL2JBaYQJOqW8gN6WlM+uCKl6Y8RkMOeEIrN/UBODcrmpB4ObglCmcbclx3SZxfMrTzRi8sK7GgzKWqDi8uXTDLTobl8CYQuvAkQ5BcNilm4H6jnzSLWtEQQCI2pUIAge4dKJKMvOKzBkteRFXoPHjXe4dSJIydtFyA4Bnhewyn4xT/4lq3+62/iDXAc5x/nkKwZAWN6nPkCpZjr9ImH6zNe97ZGoEZg/wg4x8hv+i4yIRDSP8122hyjZEh/ji+etfXXXrC9D98GMbxix5ew1HQXakR2fYm6lIAFF2UCIS7QPdbntHI+z1/IVpiU85pcR8N4mcZ0lYcsD2GZ8LRoWDs4Vknpz2Rt3j7NBZotyMowTiCL9KtAkWOeNO+pBb3kqO36EkmLptVSuM6/roxgD/sj/2Pcbl1XPCGnPru3cOZiu75F/2Hun5gaWSNepzQpmR+eHHCahJSkPgJpMgRrhmqT/e1kwxTgswMMjfH0CQIMyQb5RYRfUrir3D5ruAM0uaOsF4oZWjsIfruDY3aze8RuYB1f+a1v2Nf+8I+sswyFqeYakili1UylKl8QA7hYy6yp0XppqRGoEXjYI5AQ4HzBgZAMQgDJbiRomzb6+IxdxFDd6Udn7CR6ibJdGvuKTka7ztgiFclYqOVnsLSwhysB6UlIgoGDpYpNAkX6/nyorl5PIGSxiyzUx6br4uuil7BchE/QcdHTj5m1S0DqQvlINSRZy35A6GnGAhxdjjrHEG9Xx+PrFoFwMU2qPQsWJiql8VIO2iUDbJmt7w8ztFoXQEesVscfTC5SvxPaUkao+u3hGdQGqQBl+rOr2YHOAjvqG8rG2s7KuxDRENCGKwDFFXBCAiFaqa2gmdp4smQb3aN2cfmY/dRv/Ut74ve/ZdOjx2RTIWsfwhM6gKeQ47DcnekJUn2hqED4sF8C6v7XCBzQCLTodtcDDDhoWGHoFSX77ADwxqgJ0iy/CdP8ieG6HQdDnAwxRSLqe+z4QpELQc2deqhSBXtj6s0LjUQ/T5EKCHOaPBihZgqy9QmBUIxQMg5cYMFW4sIvcJP4xkGBrVO8cwxBJSaxF147F5eoEihQbthXRENG9bilEMVRyFOvLUu+ffjIeB2kuG9EBvwMkz33O8p5voJIjebaPMXpr7/lFuslkLcNwoP90viuNKgzQYEb7pwur+4w6B9KRsgG2pgTgWOnSIdnBJ5BzhVErXRnFZ1a+3ARYv2z3bGtziCCWXrUPoLx/rHf+UN74lt/IovFBMxR51i1Wa+tknFm04XmWCoQ3vUzVheoEagReBAR0AVWPKJxGcxX6fxZ3Zp0JL/ps/ky8QAeQIhW9i68b1dOPWtbZ07b0d2bdgK1uwHAkak5qS3ZPDuZFS699ACGksMbW6v8xwsxL8qu9CTQTdkyDUKYDlqzURSj39UTjOlSsqCo02n/RJE85alUHB7bZzxRaWOYszoUzG8/VWcTBtU3/S8xsoX+oFxnl6AbzxPCPesbTFVA7Puv9KXi6iDsE+L9DIgxK1Wc1o04F3qIxxfpU8kzI/HL1xDIAIDjPdA/5q25HEUvNM0zvqzmQh1Kg98MP9mrh23ltAwAccr94ChC1HUnaMXGSRs9jGOaTFfsMhppf/X3/siOf/P3rXviUSzXtqwr3im5Nxky378KhHPxqH/UCNQIfF4iUDDCOXKYAJl1O7+sKwXJuqBqQQQA1P5GsEZ8+Ox/h0/wLXSMGdsxLNOHRaKLdGgSGabu0vrgrMFremwArZSfLv6cMYG0nSqOfJbPgQUSBOUNpELUbRdqHM1lxOhiSoTM4rzwOyv0dNxiStPBy3GpBWcB0QL7y1O0CIraXylew8cXDHNOyBIAJgFLfLPg8ynM8dpeC5YlEOZ2vXmO0845ptoAoS/ZiG5iWc5wnCANOkE6k43JaZQXE5RNImqCbIWm0Uns3uMTI9RVBunSCcBtF19uepjSMYBP0Ia0uRyx62CEq9/4hj3+7X+DU3VEbLIou971HV2B8K4hqgvUCNQIPKgI3JreYyHJochvDlKs47Huw3+6hA+3YZE4Y5df+p7tfvSmLe+s2RdWwDjYv3IIcYysDK7a5IW8B4+cg1Cy0JgAEbnBxirAdQs8AgjVNi1N8mSYmm0xBwLJAnOafMNqC0aYYJJAWAKdQKo4AVmPS8Asz00JhHq8mAXY1PYCCOXtw87kF4EErlIwM1cHLDbkrpGodfKLgpDdj8w5vD/vUyvwu74EaE6HC2Nok8DjAkbW61gTlF/wCDAPdUGlRV31KysF6714CW0SqOraKpppw1QBVo+OMeMBWODvIR36pzZbPSrw5BR6Kng10/AebhUI7yFIdZEagRqBzz4Cyh7GRdX98S46aW+sF/mVl/4xPkM5PWfwjC6csQ9+8P9Y98p7YIJom0azPOpSTL+xRkfm5gN0mfqj6MLN4gmESn3KOO71OwlpdE11xtiBJUKMkHVBPRd2hwBBx4Ewi2c/UYJuUQNMQQmXTSFMKjgXGSFHRpW3fa0QuU0N+A0A2Gcorn9dwFEACAnbfYBKqf6cY4YL2819SDabXyS8q0sAIX7wPLTHzyYAHu8ZWqb1Uf+j/odskMDIlmhMg84IhBiPNMFEiSnuZOJTTdzgFxV0icFYpU0IXpZWV9AybWLLWP48LBJfgUXi+J+QCWIsk+p/0N706N/k2XYGf7dbBcK7Rag+XyNQI/BAIpCw5Jf0BEFRD0+XJV0k9mkZAByG504ufmBXX37SNs+8Yicna3YMXWR6UG8SE6hAdAUKgCxM8gS6Zop8HKkDUXZDYf2KdcNQhapDjKtEJZiJbWv7BdvSHqmBdFtHcyCM9KdSgg7s+yk7yxqhr6v9ElACZXlyBD5F15sE3lzea4RhXyhSo9kyLteVIFbGJTvCLO6L/JVz45xYI2R8GT+eOgIhLSEOhF19GSEEerccWhum+Dlj/0+a6DVayRW//vXGvyhwn/a4QvQY7UEheh3CmCO/90177I/+FBj4CM59tE3DKR6ikw9chtrGvdwqEN5LlOoyNQI1Ap95BNrkJ9lEet14wWwm8KnOJpjiBR61usnVc2ib9t9sduEdOza6bsvoGtMFCM5kUgsZP5eV7LNNjWaaNBmO2yMy9cdalYtheO8KEMkE2cGmADkyF9kjkKaNlmIKWohkcqKDZCbE8ta+NxfbZFbJDtv6Zez3Xc4E3HkNcEjUwnglKyXoRmAFjlnTC0FMw/AiZVwCI1POZVrWcXneTiE2SZM8YwTbChsUYMwH4u93Kl2o/mQjbXXLYTIZi0woiOFgXZroJYHhsqjncvCEbwYamj7qg1h+cNTWRgM7+o1v2hN/8mc2XD4hZjkIO+esn1+hkvve/a1bgfDuMapL1AjUCDyACLRAWLBBzqLDvjhbSPUiroAQvwyvfGTXT//Q9s68ake2L9nqeEcKUI7jaZpVE6AACky1CRijVRhZTds2LMAty4FSURJR2EDbe5FKIQrbhLKBUpxEbVIEMDq7EEhVG0tW6EyQN1kqBIRtnc1ZWz62PwNMUCwZ5Jy6FOsgECb4EXZKNihMKbLL3HUedzLC/YAwwa8EwuCxOhFN/TSYplrFgS3zy4DKrhydRCBEuzT2EJ1BGKOxSmlJESDTo8j5gtKB4stLil9x/iQoHdgegHGycswuDrv26G990778Z39ps5UvYF003/MMtGxb64sU8L28dSsQ3kuU6jI1AjUCn3kEbgFCTmfHxa3hhqq50beHKRKXztrHL/zAdjBP8IuzDTsy2oC/DG3TcAEdqkcnEmUAsx6nTuhIIlUX6UZ3Nbhvj6CXwhn9zVSjusekV5BpVjBDtVbD82KBrRk+G0wT1ZSabCZKzIeQ2JpMrQSiBLayVtcFQCRINWAa6cIyZaouLpkoxvaVqo1bA5gBXoJc4nHRHFuRKdihlklmzEOJ35tOO/EFQBaHqIlKrEQFL2qyE7VP89FJZIEw9mEDtElQDONgJcBiapRG+lgP265xlqA60iwv2R6o4S7+XgdYfhkgePIPv2W91ScQWkhmuDPCVU3udaYftcJ7k8rwy8Htqq6f+du+brBGoEagRqCNQAuEqeZkxQjVOaZDmSojCI43bXrlLJjg87b1wes22F6zo9MtDNMFGyQzwwWWsgmmU8k1UJ1yRkRQFRC1qUOZ4KWOce9cWim6EMZorqCEMe2EeS4vGU2kHQVUvAinX1DMiNtqmWACC38SpMr0ZylYSUDiTwflMo3rMVq0TmTkkhEK0PbxKnq/8FbYUvYaLdldA3pFbbLcf7Ud0DbAhhkvDtJlIRbb7FJsxIbeqA12BIK4w+/HGi07xmgQIF9DIFValKOUnCXqcLVOTpVYsm0sdx3L3cTjX/zN37av//m/BUNcxethk6AAR19WuGeeKxhT/DT3FeDun6oKhHePUV2iRqBG4AFEIDp0SjbhaS+/cCotSpYlEIQw5s0XbPPtV+3YznVbJUMDCHagHCU7cE8fGYenLrtiNBRpUJBBkHG4dbbF51wdKj2NmBxHFLE2GFMjNFQXF3r42OTtizRo4/9jupXpVylzCAhcOY0dgq6mJsftEQjLKQ77hbgFx/AFCqAjMZlgVgKV6qfOmcUy2eGlSf/663Kgb9YIS6Vq87rYTlsnbbereCkV6aZ7AqG+VeAbCsGPx86z5ESYTJEMECpQAOFUswShDqVKlywwgLCDVPWMYKiZh1SLEhfB5sEAb4INXwfDe+JXft2+9id/br0Tj4hN8jUjnjfySwXavzBpnWHoLwjxHd/BFQgfwAe8brJG4PBGINmRp8Qc3va/JRBmeiuXY+9Igyl+eg01wVefss1zb9nx3eu2tH3DJ8pjrWzt5Z6+UC+yLgjm0eeFVrzQZ/sRCB30CBhovK2WYN47lD/VMUZeQa6LQOmP9zD/rsuJCVJGek1QdT/uGkGQgCAgbC0TqtvFthaBsBTEOPg5I5WHEICRA3H9OY9aW/tLm0f7WApmkhHO2TEcvvy4qdr0btfBquYFOWXCUL/rPzYZwJcJskEVGfG3xlVhXzVFgjEnLvFMkIezaTbnf3i3mC6G7Mooz7wyO8YwxauZgm59YDs1MskxUql7aKJ9Fk25v/ovf8d+9o+/7UyQRnosKO1N1AWpDuUmGR2Z/cXCPY73cqtAeC9RqsvUCNQIfAoR4BXKm1u7PN4vXotAlylRv8jxsusiel7S+IrOeBsg+LHdfO0Zu/n2K3Zs76YdoXhlsiPfmWNFcsd5Vaf3/cRaYqxRO1qJ9awRrs0UjnBrFMSEPULjlNx47ybtZDzhlaONQmnQSIVmHS1+MnD7pjH3MbvfcvEO4HHy5/ug34IJiQcVilDZERgDTYvwU0Y7Re4DmVIrlkFqVtPcvXmAhDURcwdb92k6OPmxORbifyFAUhs2+Ptm6BYjpkkQBDNkXVDt0jg+ib5AGufV7Br6TtRte+xbqokS/M6AM4w64Ih1WKyCU0AmUJqOkfq8ABa5+hu/aV//9l9ZH23TVO69N2y7r/drBcL7CldduEagRuCTR4CX1ExftVe05romtCs5Iic4sE+Lm6JVIZygWfbaebv83Hdt68M3bBUdY47CHjGgeEViloBRsbEWNBrw0OodUpumnA4XuChzmC63CZ8g64LyN/hPAoVSq6prsZl2YRgPv6H2sUi1NtvcL4XJZbEvi6lRV7fOpyE93vOjlQSIwdD0bNGaTXU5FlELIEwAzekXfI1SmgAlTrfw4/MvJfRPtjXEVLIunHX3Xeh0UhTDDLROHTv3yATPnqFomUY7BEzyBlY4FYohimB+kO1KKTpkHVGKXbBxACEFMl2AYL933C7CKzj7H/+F/cJ3/g7LeyNuJT7Ds7iwRz/WnxUIf6zw1RfXCNQI3F8ExCd0sW/+L/DKe/OU6nsUTKiuxIcxMWIKELx+6mm7+d7LdmwMdSjrcXuYIgEw7IUxT6AQQJgcRxtzaoP/eW3KQSe2q641YZhXD1GywWSvzgCbRJu3hBHoShiTqlCypqJzTBmXRU1imRrlcq4aJTvbP5oEp/KWQKjju4V5epHTU7m0j/j6dQNIOZv0+h4FKt5TNTWcyaCxI5mijbAxJaxzpnQoxTEUwzBHiQdJ5pTSFGX01Cd9gQCwrqHtGQYl6YuH93Sz6dIA3V+6tguvIXdjtLNlRwGOy0ylAjgvj5dsgFFKX/32X1j32DEsA6bL3AB+zjec2z9e9/toBcL7jVhdvkagRuATRyDhrpG1x4QGZ4q8gOaqlfTTHwQHTTC/ftGunXrGNt573la3L9tJTB+Y7UHIIpUiL8Rts2u/YPOiHOONYrVSdXKdAsLcBq/itGHEGKUwz094kWYyD2AhKA4xDSFEMwK5nmBimibPzcXfZYDKtGgJiKWi04HKlaF+zIuIWEyBCBB2YJ4HQgdUNgBIIITalbvOeh7vUpHyb3Z4YUNwbsvrn2LcEskEa/eectoX9XElU+Q2scIOWOcU6VBngtGcQINzGUv8jRFIFL90kLTuIsXZnUEgI2bPeiBeixrrCPu6gy8fw71dO4G2aX30H13Cv4vjng3++f9kX/6r71jvKNKhiP4YaevZgNtntxjWGz/dWwXCTzeedW01AjUCd4jAHBCWTLBgHwIxcTBOcMeVljaJa5fs8mvP2jrM8ssAwaNggyuc+oALL83xytKVtTIySaTsHADCXC0xi6de3QfH3xMEIYJh/9DoHkO1KGuBQmaCaZDHBugEsuJcLQvk3xwCfKfjXwA4rz22hv/9mKPiUbrgY/1u1nfwKlOjBMJmiC/qg+okV4CrZhvGFwGyugQ+j5XHRSxTvzvcupjIRTVdCFyYOZ4CuNxRwmVYD0QdkPvE84GU6wypzB4AsGurECmxkTbTpfAGUuSC4xnj3E4EslP0DWVD9IFt0Gv4P/+2ffnb30ZG9XFsi9YLrBNp0138W2a69R77h97PB7EC4f1Eqy5bI1Aj8GNFIHmOX9edeTh7cdjx7KXX92iRYIcSMsGNN1+0G2+/bNPr5+1kf2zLuAL3qebkxRlAyToTa04OJH6hl5+t6SoTdTdeqIMtqVGb0qlMg3pdsKvWaT5NwvuEkvHESB/hDhG3SB/GMglgXexPq+aMVKJYVivayQA23W4K5jUfXFeDelRuvaUfsFy3KzvZO5XEjGlIKlWL/UWc3fDuIEfgzm1IDcuOO3EO9Hxs3r9oUA3KOi3DQxDEmtQ+jctRBcoOL0yJDtBVzU3tAxje+0h4ctI8Rytx7OCUg4yxwj7VtlCEdlaXbRvfdTYmALl/9i/sZ/76b2wIYcwAIpu+QBY3voYKXFUx7/RV45O9PSsQfrK41VfVCNQIfIIIOEzpSov/8YrKv+AHw/9TQepJQsrxCYKXbeu907b3wWs2vXrWVqAM7VDUEgDYR22wr5oeVIYL+tO24bSnR135SE+hOA/2gwBKdWjOEyQQ0h7B/aIlgiAJ4CAQFilIeQR1CATqQpUqtGiBMMNzO2BUCpNrDjENf09mR3Vqw8xuSZMGIPN4Yr8y9SlWzN1nXRA1uA7uVI22TDOBkPvNLwtF7ZH+yEih+iYLAKe3j2lfCmMIhugZ2qUyFMg24kglKkA1Son2CAzK5WBdNtbGMkh0yjA/6WN9S0iJcgcBwD1MpTfOJjx61G7AFtH5+V+xr//9f8Kq2nmC/oWpyCN8+hjo5wAB2v/rxid4k9eX1AjUCNQI3FMEGiAk5LEtmN8ILH12CAHYzW5csUsvv2B7H79rJ+ATHOzewIUVI5ZwQRZE0RuI5agYnQE41Lg5gEVpw6Jel6lNim/8wso0aGuPIPh1wDDVVUbt1DxlyIs5vW6eIqU4xg3qWeNMhuh7z23mNIo4HlkunKnmpbb19PlaEsQ8/eggK0ZXMMn9LtMCJG410qOZIiXOkD31AII9KDQnYrd5mY89F9N11kwcVtZYNUIHVzIv7TO7xQj4FBIJZCZgaUxP0h5Btjwe+ZcZTZgnK2QKlArPENWwNtij9w91wSkaEWxB3LS0hMT2kLEa2FWA5tL/8Bv2s3/1N9Y/+mVsh6/3Vc7U1ceBV0ye+3pPb7D7W6gC4f3Fqy5dI1Aj8GNEoGGEBI2gLhpnyzIQL3KwR0BLaLNrF23ttRfhE3zDlobrdgKP9UfbuOgihYm+k/S/6VopMPTWZyQYLahQ19/aADK9qIt/WCSkCqVIhuZ5pkXVrJoI4QzK2RUuvjSKx+XXWWWAiudxHQL10xlhmcp07+GtQOghbMUxyQrJQh2Y/HK/X0q1CX8wwvw7gXAyohXB2WAPLIzZxfnuMl73400m+FCUlspUHW8oQwm4PFVdCmRodBd4AvCoCiXgMd+ZjbSRDmV6tAcwZLqa7fB4YgXKOKYRzl8XQppdvG68fMSuABR7//RX7Vf//h+AiVCWYtCupsvru0d8YcGusEMsoVffYX4CSFiB8Mf4UNeX1gjUCNxfBJKXePXJU49ZH5S9nm3Tbnxs106jbdqbMMtv3rRlMJremOlQWCSgOFSjaIIEa4DiJqxHUR3pvSZba0GoH8XGXDjjwEXJPllSwQg5ukhs0AHNa2IOhNxgOek806HzbFCwhWt3u00BzT5A2EbsViBsrBix0O0Up1q3MGZ+HeMx0r0wtXMyZ3IAAAAgAElEQVTYLlOjlKLI8hcY4sAaIKg6bKPfBXC57URALDbHU8S2aV4XZIGPQCgFKdKgHcwFpABGvUSh9uyCtbErDAG0TyAEAO6RqbPZOZfAOvqcQoHXsmXa1aVlO/Frv2Zf+6M/t/6jX3GMY9s0WGKyw08msXmm+7HfFQjv7zNXl64RqBH4LCLQotsdt1bWYPxSrGScLqxplrf1ixiq+wO78c4pO7l93Y4Nd2wMi8TyMi66YVgb09ZA4zUnDMRMQXaD8anxDoT+z9ObXutjCzRe5x38WBcUBDAlGswwh+y6QtNHNIlOJZIkOJFsSnTDX8qjwgU/hCllGrRMcZbA1mwjANOXa9OYuWw5HLdMkRIEe8E2ua+8q4E2dmkA1SYZIS0gTJNmWtE74DiM+vpbi0SjHg3VEhmg0qFkhhLJwBTPkAgIAYqaH7iMbbH5NYCQHXsEmD7RYsrtL3E5zmkEELLl2g4HUBy1S9i/8dd/Hkzw7zFK6SQyqWjEzSQBdmdMgRT+DTjJPmKOyuNPjA0qGrVG+FlcKeo2agQOcAQKICQDKW/BPQLwIuPFi2vgSyOQIZO5cck2Tz9jm+88b/0b5+14Xxr9qJt5ezNewDmEN4UmInhkMAQ9XYWDvYk95HQIKkJpayDIhCLU9igFEUC6c4NMiQrKxVpaMqNkUc7AVDcTcyTYchBu+PSiK8tcp5doel3GJbeTKcsS7HL8ki7QhTUi/27Sv/JPprWB5nbGAMcDYQrVn1onOWHsk4BWkzGCHmKFTCf3yRxZ2yTKCekoAsLrAYT8zjEF02NiUv1CuT9MHZOJAgi7ELZ0u0fxMGwSYoNkkIAxARrWTYGMUrgU7aCJNlKfV8dQk6Im+HN//pfWffxxnBsmPdu0ZySb/cQ2///Jfn4qEP5k41vXXiNw8CMwB4R+uE0ZZ5EtZnktFtAPspb1y3b1lR/Z+tsv2PG9a3YEdcEOGmvnSKQwtXmqsQ9VItSLBKN2UK173FzlmWCF+iGvzVSZwhbRoxIUQNjpulK0USQWY5Ic2BxOG7Eia2RhxmtZVChH5V0MQQeZqEDR2WSy03wDlHW/fKwEQj6WAMrf8/XlTz7edIkJNpqMM1lhH6OLPL/JdbSq0Abk41hYB6TOJYFwRjbJBtxMhSKGHODBgboUxKhvKMUwECQRCFmj7aJrTK93DPFcRbTYU5TJbXoDx5oKQRbJCfNk85M91HDHy7aFJtprX/tp++X//f+w3rGTYIecTNHWYB/Uh6UC4YOKfN1ujcCBiUCrYGh+KzOGxXGqTycu0jRSkz30yEQ2rtraqR/Z9XdestW9NTuG/FkHwpguASxqe1G+8rSnhtQ2UBt6FdJMdodp63nqmYntOfhRDMNepJwn6OlR1fpKBsvUnC7g0VNU5cJQZqp85uZ3B0qiPV+QgOfYw9yghuMSULhI2BH2O9USoYgr+43rFViVXxKU5sVDBbjmEF9/Qb7WVakNUEfpz9unFScjQF6pY/xOIOyRzXJfwMr1UzMFIXRh61WwQalD1doM6ctodUbQGwDUBkhzjtEJhipRpkL56wR5UDX3Vgx4TrifAMHOMZv90q/bV9E7tLNyRNMmRgDVPl6bYqQH9ZGoQPigIl+3WyNwQCLAziCqOXmCq7k450XaEcEPdhrjjSQsIQjeuGzrGKp79fXnbWnrErpS7qE2BCpCAzVEH26I4M0tDC4OYZrUR/Y44JC9EZD8Qu5g6WlPgiOnyRP8OKJXQCxJvgtD5lSZGqqb4OKskrvtrNL7ahIIm5FLDWVMACI27g+Ei/YHAVYwukah2gBZwfp41Dwe1ftacPWQerzz9X7cnOpOpuxRU9vyYIVi00pfxqtxqGOqbjkXkMuAZbs4hvMUGQtOhyAbxNQI1PcGYICa/C42iGZoAMEu2OAQpnieKQ6fnyyRYqJ2SUEujmc83AVgrth1sMrp13/Jfvqv/9YGj3xNNd4ZztEQAic6DfnvQd4qED7I6Ndt1wgcgAiAczUwKLzLMmFSnbYkRX7GhByY4J7ZzasCwZtvvmpLG5dtdbIF7oE5g0xb4qJK4OFIHgKdMysCHmtODooN0SH7kNIi0pSaME/xDOthmFbByRSaJuFAyBmBvDv7I5LwpV4LTFVlqin5N4fw5szBEsD81JX+QF782Zt0f0a4KKBxD19b41tMheZz2iZY2yKYCs4WbBb6G2xNApn4JuI1zPgCwWNVFpnpzxyAy+8LSGnSLB+TJHpQdvYwOUKjsqAWHfNLAMGK1giA4KAPgQyUotCnekqUX1B0qrABniZspI/OMLu7I1vHa0b/7Nftl/4OUyRWvoiF0GWGpwNx5egrKlxTtPOgPg4VCB9U5Ot2awQOSAQSCNvWXX5gwpgCBHlhljp0tmezmx/b2ulnIYw5ZUe21mwFzKE3xh1scGI7bqSmQZ40g5dJsBaBn8AqQTA8cGr6HKlRXvy9BxiWp9AGohgKZQh86l/jDbp5Vz3OiWEAoe9sgqO3QJOHQClMpUnDglGCWjJLvlhpxkLgckf7A3d1AQjzLVG+TsvEl4p9mSWPqkx/0ocXDcITLPVFgssQBKUEdRuFz/UACyQQsssL7pRuEui6tEgAzCasF3KqBJYmE2cqswOVqOH5CYQ5Y8YJLJAgCu2ozyRc7tnWcGIb/VXb+YV/Yr/8b2GW/+JXsSWsM3yjwmzpmwiebar7QXwsKhA+iKjXbdYIHKAIeJ2NF9pAPRW1VB3S3Z2CbpTo0c6AmuDVU0/alVNP2RdGG3YMrGCFqThdoSlsgca+A7DkRHO1N+MF2Nct24KM6H7h9E4xvLMW5dMi3AYBVglQnWJ9nHPnyhjuJxmpZ2o9DeqGeeFIqimLeqBeI4O9t1PLWwmE3HqmJ+lzTHBbFMvcAmIetea1YqOKU1obxDc9HbwfTgQot28lvo6HBHhTuFxQ5LoZIb9EMOwW09RCedisCULiKdUpZKRKh6pVGsUwsEjAL8hRWBPQuJ5qf/zigfMCy8MMQpg9njeoYmiPGN3cge+zZ7uDjl2FRWL08//Ufu0f/hPI40m8BjVGJ/N+y1NSPvaAPhcVCB9Q4OtmawQOSgT2A0JeuMm/eLVj3Yz+Og6tna5dseuoB15793kb3PzAHsFSqyRm1MVQng/21gUQdrroLoO/Z2Aezo78LnDRxd1FK7xJRZkGedgtfIKE9w/t0sCmumRce0NgIkDQ7wHeAkP3yzlgRNoxe4tFCtSP1TccSVs/ygBp7gutC4vqz/JctyDa1hbnapVaXwu6nha+tYbWJj997Y0wh4pV/E2biVK78ZweJLPT9wLfe9UDuTy9DvJMsl6Y7dJ8nmAPfUBZF9S5BFCyVElg7C6BFS6h9of65Q68nhyhNN2jl3Jg11mK/LVfsp/5m+/Y4ORX8FqMYWJPUs1DdpsLhTjqnBaxLGP0Wf9egfCzjnjdXo3AAYtAXrKbspRYiScUWbvrhojFtjZs7YUn7eJrT9ny9KY9ugz0215Dr1Cm06JNFwET9oZOD7W9RrbvjE0XzNhYmVJUSpZACKGNWqaxFggmOOtAJAMgI0tTE21ewJmYw84JCJMRCsX4OC/w7kd0jyEBKI/OFaat6dwLoQlSaZdg6jCBcC59WpzzBL2ZOtm0hvZc3yIo8vH9xCS3A0JidwmkDvhkwK4GFbYzG8lBuhAsKU2qDDAiCTY4xU96/sgIO0iR9pcxYZ5F25GfUXdkegs3MnWqTHtgh0Ocrz3UDNdxCsY/87P2K//xP1rnyHFg61Hhbz9YPX2KoJboPKNeQgLq0PY8sE9GBcIHFvq64RqBgxGB+H4vIAn8CKIVl02m3Da37Mbrp23ntR/Y4Ma7Ynw93mlnwAUWbZd99hwhCIxh2mN60xWLvPkkeLIbT//pMV3g/T4D+2Mq1AiiCYpqpQbxCtuyEcZYH1OFCusMVb9eq24rPuAnO9F4vxsHOjIrP7C0W3AyRrDCYGslEJaG+DzDi7VCpVIl6mlTqYtAWAph7gUIG2BOSyWPll9K4hgjM5wZ4kgLMxD4D2yQfUcxMRcHDaM8ansdzhBEanTGaRJsj8aRS6wJooH2BDVBnu8+zu0S0GwIRnkTXwKu437kF3/Zfu6v/531HkcDbdZv2VcU33NICJExhVDK90vHH//afOmD+UxUIHwwca9brRH4fEfACVFza1hfsdfpwfNv9bfWCGVVYCeXrU27+frr9uHzz9pjm+/bE92bFBza7mjLbQloEk1WCBkG2BT9aAAfKTW5Tk8JKtVIIJS4xDvAqK0a/pHVEAC7PfcJplCGqlEXyUjqor0UKPCiDyWkKyfjgMSQ3GrALit8julcZfCaHpctIIriCGhc0Xo7IEzmmiCVxyIQ10AFD3JjwGez7NilbBbA5/pkZMUtAbrZ/aDMjIeUtmGaz9qlj07i4/puIEWujhExnADEvCcA+pNCHEMA7AEIaZGY4u8xHh9BRNNn+pjjlFaQskZK1PuH4hxvjbDMwC7QhgFhzC/87b+33hM/hdei2wzjhGPE6EJ4BqlBdcsHzS9dH2+v8+I50wd3q0D44GJft1wj8PmMQJlzC9tZCYR+oSYMekcVXkV7vFATtHixjdRoh7W6rat24+Uf2c67p61z6YIdt01bYv1PHUi8D6hEgwQACjGk7PA7n+dFUjXAtkEKXhsyHLJAGfTBFtktRn1EaV9If1002g4Y1AglpT695kbAEPAxVYcLOqcjeGcZT3t6b9PiRmBmrYzHJ9VlrD/RlNf8QtWSIFemcRcZYHaJYYOBOdaoEHikBXpQYnps+LefDU9/lt9YBIOyQXA/HOid6bWlTq6LaWI/NjeekPUSmsgGqQZFWhQCmSWoQlnEo6eQYLkFBe7y0SP+HQCWhyn2B1EEHeRix23tKz9jX0c6dHbyUeCa9KPtFw3H4OYWCeH4u/jG9YA+ERUIH1Dg62ZrBD7XESiQzy+33hpbl6x4jjUuv7z5xdRBwEFIc/l2rtv6Wy/amaf/mz2yh5oghTBjdIxpTPWRtiuEIf76uEx6blKXa6bh2roXmUS0SdNEeTJCdpDxWYBUWZI5yvhejEDyTjKeTWXu1o+FbMj7bKb6U9uZa7uWwMO9u7Wml23g9DruWuZu8zIfFolUkSYYNvvHcC0AoXatwIdeTLFv07OexuUm/ay0sc9JUDk+iaeIfUPFnlknJQPkIfILgw6NqlSkO2lt4BglAGEfzJz1TvYZpW9zDMZOYQvP+Qjx6qMmyFpit79i63R/fu1n7Re/8x+s/8gTSJ3SeuHdeR6WWwXCh+VM1f2sEfgsI1AQDQfBuGlIbV7hef0Fb2LKjIp6v6T6fMDtm3bz1LN2hR1jYJY/ASXoFI8NsHyfdTEuPweAxUqDzQgE5S9LIAz7A43ybJdGKqIm2jFWSXCclgpff2llaPZcoMolmS702mPTcFrYWAKhg4aASZSmsDbEE+xi04DfAonUKwog5N8U02Q6VeuNe5lG1QYLb10rEvKYZ31UMQ8w852kqjNSvmqXhofcVeJAyJIgf+eXBQEh0A37MwMTFCOM5KVADEA4YScZ9C6dsjE2AHQMJrm0jJofGOp01Lft5WO2/tWv2a/+nxTGPIKVwyLBLwtYZ/umyXP7+f1ZgfDze27qntUIPLAIZBqLwNbkJWU1KGo5jiVS3Ut5j9+XyNTWMUUCRvkrzz1tnavn7PEVpuq20Ypr05bBJCj82A8cFpWOzr4CsLR+pjY5RJd7RyZIMKQ1IlK0SVUXo0ZAXHjMwY+IGL1C43cxrgagI0XauNmTeUW6MqbJl0CoOtx+2yoe47GXjbn5lICR4VSd0puJ5+PzDDPVqwF2zfJMTQdYKxw+aWIKhQoZoHs8qZT1Y2CDAj8HECgRtGjCl0o3kqVk0mSJtIJgbiDTpT00JiXI7mK4LlPhG7C2TP8J2qZ95zsQxvwUlsdIJn4V4vQKrbMywgf2Aa4brhGoEfjxIkDo84SnnGbxF6+yfET5sblv+wlDPdoWkA698srTdgV1wSd2b9qJCczxaKQ9gUF+ymbMaNvVA5jqIizvntMt7w3qt6zROQAkEPIn6orsGyp6Q5rDLTMX6X4A7wQTwhrue7vKNiDantcBG1bFGmeTevXaX3lrGnxHjbBUc2p6RMEIF4Ewga2sDebv3Eb2Dy1rhYspVC7XTpHnBA3UC0O1qnghBN3wGXJ/epz7p7InWRsZodN7qWXp/2M9liDHminqgJzryJSoaD2fk3YFLJGt4rh+1vs4QgkeQa6D8djGHMJLX3rCfvM//99mJ7+M80thjW+X7UZ1e3hwkM0S9s1PzL0R6h81AjUChycCtwBhAQxkCcmvlEFkBo2/8GqMQbprqAlefPkZW1o7b4/Ndu0o/XxjpEVRwyNr7FAuStYhXX+ZZvUEYQpAsrzUlJnU3YU+NgKhqzt90nykS4uUZaPA5LV4PzDM15NNEciC2fkZ3h8IfX/nGWEqMhsQV71uvoaoNRYML/8WTkTKtPxdu5uXZKaQ456HIZCMvnBMdQq0FVivFCrtmQMfpAb1JgEzprQlRuKXEAIfvuJgXZMeRyihCYCsKkxxg/Xxuw7nJzGFi8LgAMtPwQaHqBsOURckCI6+/gv2c3/xl7b0Uz+DdaO2CIbJ2Ybcz0GRVn9YPjUVCB+WM1X3s0bgM4xAXnjZRNqVFfTqkR9KpxlskSDIcUao1e2u28brr9j5F5+0JcwWPDlDA+3xJp5Hr0/WBTF3juk4lJbEKHSBD8l8AgVVmo1hvWEVMTiX7cKwLgKuVJMBjB6SqGEGgMyxsAIIk2kJ7GTt4OpimG3ENrc/H+oA7NsAYSmWKf1+JccoGWHDggsxSZkqLp9vhDUBqNwvngXFTKw6rA8CRTyJ1GWPhngc15RpUAChfgoEk/XRxODHNMJkiD5Son2lTmlb4VT5LqZCzGxl9ajtbg7tBIbvDrcntgVw3Dly0m5gjuA//8//l3Ue/Yq3YxtQbZoB1HcJd0Q8RLcKhA/Ryaq7WiPwWUVgHgixVV0nOTfCr3i8GPc4549KjK0rtv7Gy3bltVdsfOFDewIO6xXMFJx1kQ6V1QGQx5QcuYxm8LlYowRCAUECoYzWvJ466LldgN6+tE146lJuArFR71PqnV+i9qfn583qeg0X13KuaimBkPAQidMmzHP1uTsAYb7gfoCQ8UyOuQiE2ncxblJuN/UrJpHa1eQKiYr8e0pul31EIc61MXx/FLS4VYTDb3l0FMWQDVLI4i3qpjDM9zRrEGsnawTYzQBsEwDiHppmD+gnhAmwg5T2DYhmbjzxJfv1//V/s8Fj8AmivtjFssJQvid4WhhWam4eorSovy9qavSzurbU7dQIPDQRcCBMptXaGVQzAuj06eFjAWp3wzbfeNY++NH3bHVnyx6HcGWZFgmkRcfoDjNWoQ79YZBio4RfgEUAk2y0pA3BOmWy9pqfu7w5P9BnDfpUCYIhze6RCuTFXJYFb+c2CeO9QI7gEWCjv/1BPa7RRNxEqkbxVAJho40RPBBI4mvBAhBmCra0WiQglcCWYFrWFj26DuQl2DZsMDap9QTQOBC695JAmFMylNqk2IXrI+PGaRmjSQGBkDHuQsQiisbaLNKbHGw85UQJrKPPqR54jClR9hilZYJ3pTqBaLs4byPUEXcAmBvoFPPrf/cfbPClL2FDUJlCQKMJ9xT/pFo29U0PzTvdd7QC4UN2wuru1gj8pCPgrMhBUFAVgKWGJXoMF2+JYDbt+ptQh576PtqmXbCTAIwjI3SbxDilKWp57Jg2YncXchFcUHtK04Gl3BEICXgEKha63CwvIJxTiOLaLSBkr0wCAutenrQtgTAbX0ulqXqcw6EDpOOtgJnsShdDB8s5IFRd8/6AsAS8ReFLpm21J2J9+wNhDu1NIMxz7nVJsGO62rWzTE+H95IMkY8TJ8EI+Z2A6VAKXThlnqltegR55xFP2B6NMUQtcEwmSGUo06Rghl0U/Ng7dHtl1a6CHU6/9BX7tb/9B+s8hrZpaK825jkiaIa1RcJdfLOYihbyXLTp15/0+/XTWH8Fwk8jinUdNQIPQwScnN3TzYEwTefti6hYpCHe9tbRO/Rle/f5p+3Ixkf2Vcxp7WICgW1voSMJWR8AD40lJ2RquEAzMdqnMXuMi7jSnZx+7lDbCmJ4NSXoyfUd/UMj3yYDPeuFXrP0nqM0ewdQS0jjDaQ9zRpjhWiUJ+BE67IEPQaBnWzURzSW4WOa2BARckBzpqpbMMKsad6OEd4rEPqXikh/cvXKc/opmkvUka0RzPU4u8L4XcsS7KK+x7/VNSa9gji+noAPAqVIiarJmYDQY8deoSO0tBst4XGkPvv/P3tv/mbZVR2JrjvlWKOkkgSaEBJCzAZswKY9YWNjY2NAGIMBt7vb3d/rH9+f9r7vPb9uus0MQkiyBiQxSqCxSjVX5XzHjoi19jn7nrpZyiyppMyqfUqpzLz3jPvc3HFirYi1oJTp9cHgh7BHgFmePYSKMTccsQ+gbNrcnR/w0Cru75aQD+ePbz38SzHeCRg7ml+p6zwlOPtlKUC4X+5UOc8yAq9nBNLsnvZBsYlP81WeKldFerIngIaaC/wKIoANKIw5Yys/e9hefPT7Nr9xzo6hvFkPLHCi/jyoHkMOJSbn+SMCDv95Pgt9BhXmpHCDTVpdji9gkgoU+5dRfgg5PvapYtoEC8FUhUm1GjRCnSp5VnvreHV1HdH64gPafRKPsZhiaSmcGuhcC2ymBz9/PalHuQbN8mmZEu1kwhi+r228K60q4VQl0SolabJwuKGfzwyVHYS2EypC1UOQNTvd0iIrBtflebB7RLJLIKzJ3B8BkPVzWBGGKlEPly7YoIuHDHg9tzY38BCDjhObPEM01J0/aCduOGYf/vp/NrvlTpVVSw9Sqc6s4Ll6cvB75J+p/aWWKUD4eiaXsm0Zgf00AjkYMrTFCVmTVprfgvnpDZrTyJjc6C3mgpxga+usrT/3pL3w0Lesc+6E3bzUtTkY5dtDhEKVb0v1PQlenjDySdGLXLM9ktseCITsNpF8iR7aZIKrBTCkTWKs5rz8nWDhbElsjEAbuT7VGVV4NOpqyuZQgyNvj7bntUT+0C0I00ysUq56/NRZZXWMGdVkMmDbDRDW+UCIWRT6FbcVkKXz8o9UUssGCxRTjJJoAkI+K+DaEW4m4PH/Ytt8T4XAPdfXZo9AFsMmI0bBbJZLo5WCQElGzWLZBOQxGTfMlO0+GfWCraF26Bn4A+9D2bQFWCVYbJt5w2t1KUB4rd7Zcl1lBJojMAWE/ubUw/zU+t7dnJMo/djoQQD14AWEQ39izz/4v2wJfQRvWUD4a3ML4bENhUtlLg+lZtpVAkOvSEMkc/t9QFFALNcmCFL1Ql2qgyUnZ+8k4XlJnW+wvqrxLUOiBCyWFVO4lIlMB8JUyzOFRl1RGpVkZjC0VJe0CYTJzJ6uqRK0ZKwxf60piqnHIpivtkNIkkAYjyHJqlmHSvOC4X4tooW0QQgIHQTVSUP17fxBwx9Z8EVGSLCDEIYcXVFo5PoUiqZoRipedJLHfhfm0SUCoLkBsdM81j8Ppn4OzXTf/9//b7OlI6iahtZLeIDpoRD3vvNF7HAWKEC4w4Eqq5UR2P8jkOrFzE4UJoYoIJDFQERFIMQuEheefcxeffz7Njr+rN0Kr9k8BBkSapBNRGukJhCKx0ghGtKbQF52gRDrUbyP4TRSnOgmEdVilGdUC1hBoFhfYnvV97BMpFxZAqGqLVLjpuUKzVmAlYtbKuDNwD2xxOZ6ad1Zn5EmcPrVEFPS/XCA95xpzdDrpsB8RiAQaqh8PbrXZZbnFx8ynH27MMbDoCyLxtJpXJUjnERKBEGFVLkeQrnsE8htuqOurUIgc/HW2+3uB75qc3e9W2XWJl1+Gvoqq7bfQp47/ZstQLjTkSrrlRHY5yPgeZ1KAlPTwZh9HZL8ZXI2Ta8jgNzmeTv9zMPoLP+gLa0et6OjdYRD0VQXQCiGwolSBvewK0RYMfXq09QeQhOqFwliI+UJGfak2iMV0HZW2A4W6BXTUu7PWZELSvw1YUmUSkvd5nUp8V4zj+cCm3gIaNTBnBKncB+XCY0mMPRSZdMPFfl+Zlko0kdI4WYOcMoJBhBqb3H+1ceNDwBUg/K7DPRkgmx55fk+jqnM8tqdNzMmE0RTQWV62S5JDxxi084qZTnBHV7HWB+aX7Lhxsg22kv2yqFj9qF/gln+znv1CejjMCMoYsgFZzUH3ud/EtXpFyC8Vu5kuY4yApcZAYcNSUhqKMxCpcoYYsJMQMi1ZZjfuGCrv3zCjj/6XbNzL6Of4DoqjYBNjBC+RE6KQg9m91wioam4VoHmwDMFhDwT5gEZ+sR+FAKlQMYVoh4GDVlLyvmxgHQqhRZg6JQ1RCVC72BU2wBhMqjrTCXAqUEsgWYTEC8XBm0KYxzD6hxjAsJ0W3IGqkeSPOWWhXe1ftBx758Iv1+wQbVYIgtkY2G1SEKIE54+1gv15rYslg1pUg9d5Xk/RQM9KjrG/ZJ5ngCK/VFReq47sgV6Bfs9W0U/wTu/9HXrvPM9bo0Q6fTHJy/Adu0uBQiv3XtbrqyMwNQIJEZYgUwWC6WlwcHA8URiks1V2/wlaof+5Ns2BxA8wPAYmrNSESrWBoWousBnyk/fsmZU0z+zezqk+8SvtgPgxCiIgUxRuUHuNyqokChKFuNd5eU/zEUuBEYWlWZjXzKeinV6kDAXulRAJFIU9ohEDKPLQw5iO/nYqGs8VJTpOGn7HPxm5Rbz98mip8aH4c+ktlQY2AU0vE56+4hILJdGRmgobcZuERN1jEA+UP0DaWNI+UD2FySB9OqnLXoq2EcwhEsdlFbr43hriy3b2ura2vwRe9c3/sW6970PLHBRtxG2e0RveR4A3P3VVWknt3BqnQKEux6yskEZgf06AnWO0DmXL7VaUaY0zMnbiI4AACAASURBVJ6YQmGMv/DMY3b6yR9Z79Vf281QcM5BNdofDuA7w9TK/BY8Yx2CIiZjMRGxoaQS9Uk81eH049D+oIwj5ni2TwL4ARAnYIMtGtIQLlXEkiIdhQG9+kwCQoX2AHq0ahOIVGElVKoOmPV9qUKn6fouI2zZTtzyWnc5DwXn5v3q2BnI5vtK4JmAUL3/QuCjotm8M+ouoeSe50aR6KNIRsJXlk1jiJkmeRUTACNEhwiFQymMIaPGPWLuj/tg5RdQPltCC6ytTYw1vm9AbNNdXLILOODq0Vvs/i99w1p3vxfmeoRTEbPFIwbb9MpYrycj7voaXgoQXsM3t1xaGYGpERAwOfxlmCGgkT2Bndr5fbhlq+gi8eKjP0DFmJftVtQMnd9aQbWSdeASe9SBK0RJM3ixPe8kQUxCVvHJYF/B2AJ1Jx7bcyCE/7CFwpj88tpg+Jm7wMQvT5xYj/e3q3xrOEZVbJosUTYDPx7xIsuA+skEA6zCeo38WwLBZhjztT45ZHu0K/A7v3i++T5miXIESwxXpjCvTqquaiMzf7KBiL2GOpSCpKELjuS5pOqTLDyAUApReAXJCml5Yek0PKGgq7xjaQ+vdTCcI/YRhPJzky8uL9sqaomuomboPX/zOZu77/0olwYmSK8gYJA9RtpqwkwFavrERKjgtQZnH75fgHAf3rRyymUErmgEMho4lQsU7XB2NQYTPPXLZ+zEQ/9qB9ZP2wEY4LuoIjM3WlN4rQNjNruVS7kI8OtINcqf/buzHU7WgUMqnE0fX5RXYz9BVZ4h+AFI2KMQOUf3A7J5Hplg+ABDEKJ6oMpEOkhWAKcC3r5/AS9hkMfKslmVwCZAKAlpdgt8zfFOgJZUsnlusCkacjyuc4fpnPy1sJzwskX3eP60SJCYOzNmTo8KUQph1E6J4MSwKMEQDwvK57HWKFlh8m7i+4jAiVW7jGvioYFl6QZ4kBmgbNoKgRZgePvf/1/WueN2a8FCMcD++Zgyx3OI3OuY9w3jibvuNo3qieKKPoF7dqMChHv21pQTKyOwuxFIhGzbuSoDQp+CfZHchSrOwYadAQj++tEH7eCpZ+ymDsKhTE311zARAqQAYoyKUj1IIOwweBaTLXOMKb/lDXeJjQxXkvGJqADDaLNgWybWG+X0yvfAPKA65UQ9FhCGTUAiEVdGJsZKtlR5FXWxKqSWcLEWAgmU4+LErGoQSj93MlUo17wcMDYFNOmuUCxT2TSqMGg6R+01zsOvIe1nan+4ToVGuYD5ilky9CkmzGHh9XEcvGaoAF9jwk4SFMd4uTSpRVlQW811+bODGoGLjsExinDzRmxgm9X5ResfPGzv/Iu/tM5HP00Exv1Bthb3oIc8Y1sdK3g7Obpk3fyFe7lmcbAU3d7dVFPWLiOwx0YgwM2BLcQXMWFx+qJbrFoqMsWJD4wBc6MqgpF+gPVdeOohO/mT79qNg4u2YKsIkW5gYva+dy0Z4V3Qws4NDM1RMUrKMSJIRtfzFrxo7muLyVQdI6gIdZWom+UJhJTy4yssBOx7qI7q+JqoWCbnYWd6VanPAJNkfE/MK+Z7J6EhqFFUsBEG1XqNXGFugZilEE1jlx+LryWzfl5EgMWwc+9fxV4FJJEz1Q7xOyvdhFimp3GkQR5jsIXqMCydplBo5EjBjDuoF1rVVmX3CFwH70IbJdFUT5QVZmCl4IAOewxx4kEFYztUKJo2GBSuQyh0Y27Rzhy8yd7/9/8R6tD32WSRvkNfsuek7JekB8559h77G3gDTqcwwjdgEMsuygi8ZSMwBYSOdNWTu371Nj5cvO1OhC0TSBDgwPhWfvOUnXz4u3YAOcEbkUWajFdtwMLXIdpwOCWoeVA1VURR3oqKU6EuTWduuvYO6J77oyiGIEpAbIkVEjAIBs41NAnLPpBaDHlN0bqeaLZOCGaa4+1QUy85A9MoNPx+ac08tFnZMxo7T2wx30cCwumQp6topxKwejaJM3NHu98TXnN4+7ymgAOhxLhKlzIcSnsEwZAGeVok+LuHpGV051MEC2qLMZKhwxSPwtkDNEHmcZyt8sGCjypt2wRgXjxwg73r8/9oc/d/CN1B0Gvw2q2a1vyIXPb3AoS7Gq6ychmBvTUCKRyan1WlbWi8yCAXJ8UuPWdkXZy0B2t2/hdP2os//rYtXjhlty4g0IZ+gpPRqphZqnZCUYyqvGDW9nqiDreuApXxQZO0F4bme5yECYSUQdI4TzBkV3gCYTBXsBaytgRAygWih16Vx8surhlWbObmEhOcBWzptQS4U8OSMUSdh6wYNfDqamaoP3OGWIc6uT1RrIZklUhN/kaPN1YhUj9KFBLnkFAkNAArZkFtgCCtJgp5Rv9A6WWj0zwZ+Zg5QyhGmQscAxQZqm3T0oExH4EddtllAixwiN/X5+bst2CNn/iPyAm+C0wQgKlgNkGzLCU0Wj4DZQT26wjU4VAXiEwBYBMh8aZaIilYSmUGgAnh0JVnn7ZXH/2RTY7/1o7NUSm4hYkV3STg71O4jsxM8g1iBEuiuZ+Pi8BQ+Sovnu1hQRewOAhSBUoWyWa6/E6Q43sOhAlgXCFKxJBRTslLEcyM/eVAOFPpKXPidGWbPGz5WhaJPG/XXDevQZp/Vi49P16/hyL9ChIg5uHpKK6t0yUI4geEn1krVYpRjWeq/EJvoHeU50iqWDZD0gJItlYCCFLGAlo3JlgDCFtI4k6Q6+10FxRebSG3CJmTnbvhRrv9s39rhz74uyCY8w6CYveFEupu4WbOeqjcr3NDOe8yAtfNCFwChI5D00seLyQYMiwJoGsPV+08+gmeevwhWzj/qh1FK5427BHDrfUox8WpN03mrGEZAT0KXRTaDEaofOBihOy8kS59gWMAaoeJKeUIAxjJHWO6aU47bOFERthSw1l2oKcdIszv2RU1c3XVW5EbbAJV+r0ZGk2/J7FLDq7NfcwCwqQaTe/VIp4Q74SKNmVtfbxCuKOSaWMobvGCSqaBwcH0RyBsM9RJIYz6LjHM7PlWGudljqdpXiZ6hEqp3pWeE+AHyj4hELJ3IR9mwCrnFw7ZGfRPHhy7w27+s7+wAx/9CDygZJJ8gBkbc5OVUOe6+auZfaEFCK/zD0C5/P07Ao57qYFuyv359VQRyvg5sUX1/EP+74wqxvzAli+csSNQcs5h8rQxG9FB1AJ/nLsUPNfnnJAM0BmPGufqIM4I220CIY/JHBkrxngbpQ7Na2SDYpYq++xsL0KFAkMBLC2M2FZsUDvaERA2xTI6icbSBNwmm0zvpzZNOWDm71UgFvvP84YpH+ljnLS4BDJaGAhumd6SlycGCCCEr09DQo9fNNNNQCiGHWxQlgq2S6L6Uz0eEdrGdxbB9iozHEc8toANEgg3wPZ7nQXUDp23E6gYc9dnvmBHPvpxtH9EJwrcQz4MsXFuh2HWjKzu37+E13/mBQhf/xiWPZQReMtGIAGh8lKBA/yR0zEnPYZCq94ExC8UzL7w2yftlz+AT3DtnN2GzuTzmJAng01MyKAPAMU2m+LSpyZJp5c5c5deAkEPmXqOkNP/guOimuoyHwhAhQm/DUZIewQZpHvkeHyeZ3gPfSsXypANhn9QZb20vyT4cDBJLCwB4BTLC0b4Wv7AfNsKwORzjH6F2Z1sAmEyzScWmLNKjYYqxNShUaX99LqfuwRABDNaJOB2b+P7KNopobY5liSKoSWCCOXdIbhdZ4gwKJWiyAGO4OVkPVEBGQBU8qQ4f2l7sc4GwqZrB47Z2/7mi7b0wY+g9eOiHi7U3kp3Dg8wVJmWyKjueAHCt2wKKwcuI/BGjAABJkKYAYTMBXLSJEgyH8iakcqfAfD6L/7ann/o36x/4ld2y3LLlhDK7OHt0QaUosgtIXEIEINIBqE3heDCIuH2iRoIUw7MxTKctMn3wh4hVoj9ICTaVqshzwEKPGWSj3ht1DetAEkASMrEsm38yavF8P2UT8zBaydAmANj0x6Rj/4sAG2un+ccmyFaX5c5PhfccHxyIORlOcDLUKkQ8aQPUFKXeQAcHSgslUZ1qHJ4fAigvYTMDyKYAZvrIlcIgdEQYVDy6zZDpWDk7EXPww7pOYT4ZRM+wVOLR1Ax5gFb+vAnAJzsSUjMQ1k1PWHwflGN6t/KUoCwfAbKCOzzESBSBLBwYiMpwdcAYNIhI8QMq4d+1JocPP8LiGOesZXnnkHJtPO22EWzVXbrIUlDDUpDl3kyuglCmpMxc1FkMtFQl+E8qUa9youzuEpGg+MSADjdpm4SLKiNY4sGORsUeNAWQEGIZuH0f/fl0UvoL0cVGSksY7vM/jArT1hlM8Mo37yplwPB5roJFBPo5mw0B2Ru11yXDwwqJOCQ7vVweN0cBjJhPRewWADGOEBQXSRYMxQPHx1Uh+kACFlce0CjewJCgCW9g8MuRp/hZDFMAKHKrRHoehj5tq3h99Xlw3b3579kB37ndwGCS862cRs52iq6zXvAzwmr+hQk1O0vjHCfT4Pl9K/vERD2pdRYBoRDhCN7nDCZh0L+7eIvfoYi2j+0pc0L1j91AmW0NtCNHCXO0N9nwhAmJua2WI3n6Rh6S2FRjbBaIHE2d+GLWx4IagzLaQUHQn2xhigrxag3ur8nfCMwA1zZTy9gUKeu8mtkgdHTMN3SYLo70fMRCJPwI2eNOm6lcs2VQ9Ofm6l8Y4BpEtLIlhChx9yeke83efZcDOTH8RA1K8RQLcu2VlRx0ixPJshxxHt4KFDpNPgv2y3UC8UXm+pyeAd4+GixlinOh+XRSOSGZNcYrx7YYRcMcghQG7bQSaK3ZBex/nmoRe//3D/a8kd/13CDsT5ygbqXIdtRXtdJ4QD3ErB7ff8BxdUXICwfgzIC+3gEEgaGc6FihArMsZ9gv28Xfvlze+HhH9nBM7+yG5DOG22h7DJqinaQD1yYo3ymj4glhS2YrMFMKPbkwhBrip15XRG+gbBpaoZLXOQ/NdJNBbAJiGRFAEI22dU2fpZjKEJaA6JDKChThFRhXK5WWzP4a95aKQedmcBIpWn4/RIQah8NI/12oPhaQFiLY/zMdD3RH7FmhWGHIPfSKs4G1T9QzxD4H5k1QFCdM1Q4mxwNYWgAIculsVIMOh27YjZyqexJqN2R1YGR817MYZ0uQHODRH7ukJ0Gg984BGHMn/+1Hfr4n2I9rMUHFux2ANSTQtSTg9oHuTt/qevK6IXrdilAeN3e+nLhe3cEnG0FP4spy6dffgWs6HWyiiEm5A4Ug9ImJmQkEKJU2sVnn7Bnf/S/beHcq3YHfIKTzTVESRGyRBKux8IkrO6iydHnbM23NGgnlWdMxjXLIkvxiiUKttEvSIVolAtjtRT3CXoolTkzTeIhhKlsdrMGP4lkBAJedUadJri3AJ3c3J4DouNdjIwqqrinkMulYOghyzwvSBAl+Dh+5UDnvssaQLlfZ1X1wsHzCj60JnBsvH4rQZBfjA57H0HaGuSblBWC2k0Y24FWLfSAZwZPwUqqP3nt2JRfrDfKcx0wLIpwJve1QB8hwqBD5BTPAwRfbh+0e7/0NTv6sU+qg0T1OWAeNoC7KlWXEePtOfLe/eu4GmdWgPBqjGrZZxmB1zUCHl6LYKT2VIFczFyp2DSJBSdO6iREiOhFEwiugQn+u73y+A+te+FlW4J5/ihze2CIXh6M8z0nydqEnk7ZASLN9IGSWpMTMk+N1WHCI6hqMSidRhbIc87jtNwHWZCuBotKqE0hSMKuGoXjJKaB0D12GgeceAK5aXbnwVYuOVPLb0Na39d0Jef0Ndfgme+nzvjVx6jriKY8KvfJ62frKHo1PdzsZnmeFPKACAurz6LKpPGSKXMBJwOQkZvJE8i3aIrnmGE9lrrW9VJjxKFj9w+s3WWJNTDrTbDCC6gdeuzPP2sHP/5HqjNKdWgBuN39ARYg3N14lbXLCFz1EahIXXYkZ1XxQprlgh5W9jlFHBEOHazY+q+fsue/97+sC7P8sSX0EBysWq+PiiOpvJmYVnR9D/P3dhfmghmHZRnmKaiJMKlqa468kLbsDVwrTkhMigidfmdkkMb5zO+XiFzOzqowJIFP5zkNhEm9mYOYg6CP3Kwwan5MN5XkFg5njU0RTgWoYpdp3zFm+pX50WROcXxj6yQ9MCjn6q2LxggHExPHUMx6iTQ+E7BFUg8ckOXuVCXUz53nxp6AyEuyw8QYXwNs3OqObAmskbHOIXKEIz78IDd4ctC1u77wVVv6GHyCPRTmZjsmr2R+1T+n19IBChBeS3ezXMu+H4E8HFrZsBMyNhFSQBgvSpWP6jCoEXr+mYdt5acPm734LMzyCIMyV6QEEavF1IxMwg8Pwk2pHxNTcmDAlCqA5QTvpdJoltfPYoGc9Pn6pfAt+b/wiSyIDId1RV8bCAUxCTzJAF8nECaAq3x/Op1pNjjrg+PeR9oU0rsh+hHFI3gyvElPH1fj//AfewgyXEzw4vhJwgvvHwVCEsYw7MltOHKytQscKWghA9QRAHIUuYwR/pygtRJfmwMQEhRHmwyBQxwDED138Ki97dN/ZYd+7z8gvYiOE2SNOLZ6ExY16K7mggKEuxqusnIZgas7ApcAoSbhHGSq2GiVMJSdAeHK9hDh0F88Zscf+rYdWTllh9hQl2FLANIWFZxzFGekfJebsF2SMt0vT4ARvjhHMJ6Ds0CyQQKqwqMqME2gmBHuJCjINlCH6dRi6RJlqI9nOmYVrsyUnk0gzEOjFftkDbgYp2ZotF4nRDrMu5F58dwzgU0eKq1yoinHpzAyl1Bf8gFBTJqdIALrGZ7G1xgMWUxYHSWoDIUVJVkk6AlUV3uAIztGsFIMgVCMkLlZFy1JV8OGuz14CvkwAKUpfYTj8ZytbKES7JHb7GaA4NHf+z2bLC2JjgZnDZZ6dT+n19reCxBea3e0XM++HoEEhFNskECj3JzntqqFK3PehA3CJmt28TdP2wvf/ldbPnvcbgVQ9WCRGKJ+qPKBYBnsUOBMyFWMAkGBnoNCAhh2k2dOTn0HZYAjAFIt6t3laY1QDVG9RlRxxlefV7CjAELZGvCzwqLqNh9MsXGndM0z/IK5CrQplqnDoNzWwXf6WhBCpH0hC/+KoErUMl2xZjsglA2yugccM7/YtE9dEfER4wAtC45HywryoRw6yjYJhBLFEMh4TLZLIgByH2B8KFwAxNM+CaBt7F9dPtQYF48gPD5zifAXrrcW7WTniN32Z39nx/7oU7BIdPFogjAs2SnvLT8qxSS/6zmgAOGuh6xsUEbg6o4Ap9nKDqEZ1/NONFQn7pUKn0mQASa48uIz9srD37bOy7+xWzA1LqB26HiEL1Z5IU0hSjBMp6oinNhd6ZjAUIASyk83a/sxPRTK0CfriLLijAMgfN4C2CEmffoC+Y/7EOhoSo6cW5xwBVgBVH4ONXoqjDjD6tB8LQFQfgd8P6F+VfjVD0r/H5e8i7xygZEjbN7FSkyTnRfDogJCFicIMJU/MkQ7vg8vz6b6oeqkgXvl37DtHH52j6CDntAPTBCjRNIIcQ1zfewIQRM9ixuwCEIb95CpQjLwPsCz31q2rdaSneodtrf91Rft5j/4lI3nkDOMJKsqzfAfL70A4a7/QAsQ7nrIygZlBN6EEfC53RdhmDiZgIi1RKInAZBo087/8kl79jv/A53lz9mNKG3WQ93QFqrEMGc4orGdrZMwQ3bV4y7NkjKlVRdSFdIOQFH7JIZcAwwZClU4VKIY2jUAdUCJIUN2EIN4vpGbuEDGA7h1772KpUVWsv6d11kzrJ2ObJ7HrHKZETVuAl+lVCXIJEY8gzY1gZBgx7EWi81CxR7yjRsT7FrHhD+wS6CnaZ6xTYVDWaGHRnn6A728gLbEDnpYZYg84BgFskewQchTSDBF0ewOHjrGYzBwFDzoY71B7yZ7AXKZ2/78c3brH3/GJgvzKmjHDwmdiJHGDWDc6SiW9dIIFCAsn4UyAntxBBpAqPqhymy524ztCihS2Xj+aXvxwe/bAMKYOxdbtggg3NpaFYh5tVH8IxBi+y7EFg6EntsiEFZhx4oNisZ4uTNUiXGAZCiUQOjNdjmJd7rudRsiBOhSUQcM980RKFLGKgZXDJPkthap1FAyzQ7T6/yeR1xn3aY6DFqHRh1o/Dg5YNbbS+Jzye6ScjTPKQrgQe/c9hCl5RhSJfTEPRLDBJtTnVE+GPBhgEUDMN5o+eAgyNAoRTK6JzJa2ByVn7ibQzBFKUjxnYxu2EfB8h4FM+wsD064sGRnukft1k/9rR37gz+FMGYJ4MltKX4iWFNokxBWo7wXP9F7+pwKEO7p21NO7nocAcnvE1uLeU06RQEUwmZUJW4NbPDycwDB/8/mV87YIYbTVi+iK3kf6SkUz4b5Wos2VNAsQmZpoiQ3okQ/xDPcd+QDFWZMghiJNxwUVS2GtgAa8ZlvJOapawRzXwBcMCK+yDyZ9hvu+QqMNEXXYVMxK6HdpUW1BbOeaqyWaTWrT/aJ/VWoxKuNThW+60tDrtyxl5C7dNF1ZKFVDx7Ha5nhX7YICWJ4hq74ZBh1xJJ2qiTDK2BskyFRhDBZPQZjplSi8qt4MAGrHpElylIBRyHEMSx5NkCX+hV0lm8dOGQXsP+XYcK/+3Nftzs++SnZIyYQ0AwByl3ciGnIS09PJTa623mjAOFuR6ysX0bgKo8AWZwmYOXx/GBelQyT+sjDnmvPoYvEj79jB878zA4DeRiSY13RNt+HeGaEL5nbMSnPDXsIw82hKStKqYk6pFyh5/F0EOXAnA2K4qH8mtcN9Tyhi2P4vufiuImAMF6W4V1MiZt4eLAZbpV3T8HGyB/mOcJgcGk/Ar1tgDAf/locI1oqBpgrQb14QG0P0bbMtTaYadpnU2jjVAsPABL6JDuIA5+GiXnX6AlYMeKUewWssWKMQBBiFw+NYn0wdLJ72Rw4YHogoByG3eWpAO7ZOkqtrS0cRu3QRTv2H/7cbkVIlDVG1XeCY01xjQQysQSjLwnCK/vjLEB4ZeNWtiojsLsRSPij0FjKoPkuONfmDSRcV+m5nySa0bxLVaJt2OZzT9qJh75j45d+bbcukJEhgEYjN8OWDJlGTpDhUIY/OwzbUdBR1djyrg4+jbo/UOsK6Hh0qhBpkmfvugR+DjQ8IU2+iTl5xLAKzREEdViJVlhqLHEWhhVd4s9C0lwqAQ1+RqRP11cJX4IROm7VvCfDzhj/2g7i69VG+TznN8UMtbtG+DDbcVqXXj8VCuAYqUi2uJ/GNKid/8yKMWBtAwplVDaNXSF8zFs0xRPgmNVVCwi8Gt0p2GKJLw9x/1jwvMtyeaxDCsa30l22Vxdusrf92efsbQDCCYQxfnV88uCDxHRBgN19GMvazREoQFg+E2UE3owRCCCMJkaaJMWestgfwUiwxPAi/WYSZQQzopUBGaOLAsFv2dzJ39gRVIuZp2glWJ23R0pFrh206oUszTNKnNGrSZ3HZLFrscEQyCDG15FpnhkqQVboarzupoBBrYRIiWgcr3ONBELhZQBdYiwpDCqxSGJ/GfiQK1XA2FCPzs7z+ZXVytPIe2bAmQDtkrJusU4OjvmxE4vUtesekBEGBWYYk+PHprYCRAIhRTEENN49dntgD8EoVkDWrBHEejLTe5ha+UKGZ6ke1cOFd5hYB5ieg/iIZdOOfvIv7c7PPICyafOlbNpV/hstQHiVB7jsvoyAQ0laHOyCu9RUUOjhIMaJU6W4KLbgK1AQtuAT3Hz5Fyib9k3rnTluh2mNWL9oCwDCHoQrdYd1AopPvYlduUyF4MQqJmQ0Hg6NLJsY4DhUou0O1kaotYNcJKdwMcKpJZrmqrs6xRrO2FJYUDlD/fPXBRpZni7ZB6rRCDBU0DAAMAeuZFlIQFWB1CXUcDYQJrBM55AEMem7xoXnH/vL39fPkQdULjLM9VqV3SI4lmo0nIRHfGhh2yTP+SVDH8OwqiEqlhsFDBieBTPuod5oB6A64jihb9Z5RKPP9A7ZrX/5BbvlDz8lYYzyjT0vwVaWqzMCBQivzriWvZYRqEYggo763RmVl+gSPiVRTMrxqH0Rg2neXUBUY7JiG8efsZOPfdt6J35rh9Bk1zaHNtjqQ3CBDvMoxMxJOwcQn9inQUw1Q8XiUojNwdfN8t59vk0jGyN2arLrIpHaLhABRdoDGMJTnz0KXRxI8nUTqHkKLIBYHr78oaB+LwfCtK/cBJ8GMwfCaSFMDYT5Ry+JX1LucDrMmjNm3yoBYQrpqvODcoHuDeTtYEf5DmwPFAmxo0TyZCZrhsAOOTx/rGFIuj4jvyaAHjERTA+JW7W+6qGB7irELy/int/0R5+221FE2xYOxoY4qGqaNsK55W/sDRuBAoRv2FCWHZURmD0C00DoFgjBQSXY4ARHBuHA5YyO4TZMo/CSrT//lJ3+6XesdeoXdni4Yl12k8cEOgITabMtTxi9c8Bxw3fODD0n6GDpNUKTWV5l07gue91FKkuVTQh4ZCpShgZQSCEDyIRtwv2CdQi2ClNGaDQBS7JS6NoyIEygI3DLGGEaxSRcaVaTyRlcOobnzabziXyvAucYo8rvyKsPdWgOjs5uazUrAV/XHipRllUl8LXB5FwVChWnGCFDnAFUrD/Kcmh+VYoAOBNkJDSNGX6DiZ4imk4HIDjo2fmFI3boj//Ubv3DP7bJ4jLeY8NeHJ/qUJWQK8vVGoEChFdrZMt+ywjECCQgdAdfkllqCo/wmbfdiVectXHl4Zat/Obn9tKD37T5U8/aLfMbNt48qwa0LQBhmz3swOgYVuOS2wbqvJoXueZXD5VWvOg1xTCpiwRygWGRUPk0ACF7G/LcKmsCgYGsKECQQDgmEAowyG6meV4tkPFrSiXWdB4zwpA8TifLZ+Zh0ATyTbBq1hPdDghzppz2IUjBKY+yThzpwypFawCkvuM6lT4FNQkCywAAIABJREFU+KlojBggQ6Lo+YdcoNonSYwEZkcA5FhCBMOwJ0va+XkhIxgPB7LU8yGDsQGa6HtQh04W7Pho0d7+J5+1Wz4FYczyIkz0I5un3QJhU0VZCw5e1fmkAOFVHd6y8zICPgKECrGnYGmOet5bjtAYKnpXZDLcON60tRd+aa8++gMbPv+M3dpBN/nhRWDQlhd5joLNnMzrAJ8Xc85BkOHN1LuQPrdkkG/RFwh6M45eghPM1AqLBiAl8OT3NrsmhCVCB1M5MRfccIKWyCeBSiPauF0o8hJWFx0davFLze5miVp8mOoHgASEFaBlyJHKoVXgyTsRfRITKc9BUtwtQJ8m+TF8fWyoK1aIsfBTpTWCQMfyaQxNe3iaC72BEz50aB9eSm2eClGdLu4AxqpPkIU1YjR/yF6eLNqNf/oZuw1fBvO8HhZUR4ifi2iyW4Dwqk4lBQiv6vCWnZcRSCMQrKnq1EDGwIqSnvnhl/oPUJxhW6gY8wt7ERaJ+dPP24Gt8/ACrlkH/kFOpEmsyELaoT11/Qu1hxECdKBoeP/U/cFbKbFuKGuXsKuELBP0qAnQovIJ532KXGRpIANKuUX/OQes6azfpXe8CXrNNQS2l1GNNoEw318tgnEW69edPRqo04OPizrDOxYFkHuuTi9RvRmsTUAoFuysl94+AiFDonwAYUd5PbqwWDZYIR8+9ADCfwQx9gvE1xBWFraRmKNDEMPXQ79ACmcG2HSA/ayB7b0CELzl039rd/zl52y8gJqj/ByE11OWC16VP0WV5SqOQAHCqzi4ZddlBOoRSHlBTW2aSOnDHmCS65KIYZImMLWgBt185Tk78ej3rf3qc8gJnrdu/6LKfLG3nawKnKcxs1KE4T0H3BfI/UqtWHHEqAqj/BsFMBR8sLs8qlSSEaaeghJvuJZVJEaBO5YM8/ygG8cdFKiIVD1RlRtLrK1BA3d523cLhLVCNsBa4O9AOA3Qfn4JCKtQb8SqPVTrJ6uxFBBGrg+5wdEArIygPySI8nUPhzKvx5/FEKXs9fvpOcIQx4BhM2TdxljN4d8QlWK6c4t47GjDCdqyze6cXegs25Hf/xO7468+D+8gmKDK1oX3MkrhiZzqzhQk3OXHalerFyDc1XCVlcsIXNkIVDZ6xTWJfD756mGfhmoyMxTLnhz/rZ1+4gewSjxrB8foJ4hC2gRHn7G9m7lc2AQ1hUW9v50v4W2Laijae1SK8U7yDIVyXyjczaa6MN6zbJrKjpIJEmQTP1X7BAdAIl7qNE+vm4Aj5dE4+c8Qnex0lKrw5iU2jXoPTUaYgLBmgw6E/EpglwttcpZc2TuI77yuELJI2akWSO4TBJ0DeOGhASCIRJ6YYLeDcCgAkG2T2EfQBU0OfNyEdVypIh0DUVt4uqH1hJXueqwlim3WeYuRExzOL9jZ7rwd/v1P2x1/9pfWQjh0zP6EsKP0ZJPgmPr18wGF1YBUT3Sng1rW2/UIFCDc9ZCVDcoI7H4EOK95/i++AgjJAFpomWQjVIx5/pd2/mePWwcq0U7/HMQtWwDBVXjNaFUAI4HKEFOlQpU94hNZi8p0EQS8aonnqTi9szxaUB+FQhEWDTaIDQMIqQKJGqMUgyiHqNmXqhAxP87wiRmKEaaqMA4hvkQNzjwfmN6alfPLRy+9T7FM+jlXv+p0eA6Rf0s/JyCeqivq9EnrN/fB/aSQKkeI7DoBoXJyfDaJ6/WuuBgvFRTH+I5YIg1iGAChjPB4GPH8IAO62YMBC8uAIbbgB2zNs8A2xhbgOkZodYx6o+O5A7aOfZzHtoc++gd2+999zVpzCJdCFNWax31lvlEPSvEZIfnmAw+OUcwTu/+b280WBQh3M1pl3TIC+QgQ3TSr+osZNDSe3hWE9FXFHGJ9vDCCYKXb2rABwO/c4z+y8SvP2tzqaZuniZ6NWZEXJE9TQyAILijL1yTPkB0m7DH8ag6CDrSU2bNmaBLFqOwaG+kqXzhQayauTHsEK6YwxBnYKYAlODih5MW5OV5XFuXPPIzpgMuSbVUOMcbF1/YlWRUkGonfq1ik12Gr1vUSa83cYxrcPEnm+0qAXPsKvZCAh0idoTlZjdqoeq0W+EgdyivkacS5cJwnFMXEV4u2CLRRmtAqAYVnq80yZ8HKU7pRQAUDikLFgEeGSgGEXTTMVRNe3ni83gcrvAjv4dqBY3bj78Mi8Sm0UppfdltEdKUX088elHgjXJcbD1ExruXbGz8CBQjf+DEte7xeRiABoWZ52c+rSWs6jMXsn7OUrkJvaYA4C/etf/xXdvrhf7PJiz+zo8NVzIubdTsfchAKMrgdJ82glSO2BlKHA4brfPInsHn3dOYGyQgJgMwHBjDitTHCsAJCKkQp5gi2JZDwKKiD+JDrOXhUZxs/q2x2xtAkpsmWXM3ZtC9oF8K1er8692CE0zm+FPK99AM13RiX5+nXnlif78dDpZcy1ZpysYyAV4zx4gDOBnF9KHPWhkXCS6GRCfKLvQXRVomeQY0BBwuPHDjNofKsDJ8ifygPp6qn2QC5wSFW2EJ+cPXAjda6/8N23+e/ZqOFA2rOW5a9MQIFCPfGfShnsR9HIJ/LI6KVLiOf4sQ8CD6MRIaPbgKWRovE8NSL9urD37P1Xz1pBwYX7AAasXbAEicUagRIJaO2JvQAIAddJvdcuk90UQ/BHARllAcQyrdGCuMeQq5LHFQ1GR4jAM/rafoVEALyfFsOME0gbPKVPCyZC1u2U4/6dU4Do+8jo9vZ5yPfTxXuZL3OyHUq36lw7XTptAq8lfckQNJXyR8ZBmWIOkARecEWfYISwmAk1HKKIEj2je/RV1ACI3r8KB7lOqC1zBfOdxZVNo1eywFEM2vYxylbRO1Q5AQ/g4oxsE2oewTD2sUguCf+8gsQ7onbUE7iWhyBqaldgBNoyXjZZN0GJ56zl37yXRs//ytb3jincCiZ2FwXEy6rtqRyXATGlCcT6IUBn341Er/KcE2GkrrIs0Esu9T34e/28CDN9KklrYdDPb6nfBtN8sk0H0CY7knKuVVMT2HHXKE5zdwuB4TNffL3WvTSBEO+O5s15cDsytDEKv28HAx9DFOnhmobdsUQ86U/kmSQylCwZfgFPV7q1gia5fmgwXER8+bvAMEhK8vMQdxCHGM1Hnac4E0AEG5i392+V56ZIJTdB0N8AQzzwO/9B7vvga/i1rFJLweYJ8zcY2GFe+FvvwDhXrgL5Rz26Qgk1hKnn+bxKmfo4j/+6mZ2rgCGhsa5/ePP2tmnHrbVXz9hR0brNj9Yx2SMzuSYUDvMRYkRMfxJ0UpYL7insAlAkaHSWwzluWEek76Sj8kbSPAMIKTIlFiVSocRfLTP8MmRHZE9RR5Q4dLK7+jXlocsUzvY+rXZQMjtEiNMys2mBzCBVmJrTpB8IJsh1/QhycOyfM33zZ/c0hEbR54wyspxnXSNXidNKk/VOVdZVeZjOWYETmeCLQIV/YFRAJ0MkV5CNdPtASDZgViKzo5aKMkNCdUn9ztEMe5NNOU9h3ZKy5/4A1gkPouyaQe1vQC4enopQJju61v5vQDhWzn65dj7egTUXDXJ2qfJjNDPQ6K+qGs7rQoIlI1O/tZOPfpD66N82g1od9QZrKCA9gqAcBNscB7rzUMxigkYbGNEpSfzgSqNxlmfoMOJFLkorCN8k8iEylBOzCyZxvweqaKXTyNeUkjSja7yAh+oIsUEMyGLOkWIGaZ6qDUAJiCTWKZxrdvlCHndTSBs3vAEpjWLFAQGk6tOb2qzDqq20BzPbfiztpBYxcU2UpLqBniekOu6cMdBUU12sW6HuUC1UWIoNOVI+WDBWqEMg7KrvIcvuV4balGWURvjmH2M9YSCI/5DGJT3l3HREfyBZIXD7kE7PZyzm/7wL9BJAhaJgwfdV8iQaChNCwTunT//AoR7516UM9lnI+Cd5EOo4vO3Lz7/BhDGZEk2NtmwreM/tzNPPmijF+AT3FixJRXAHqCp6xom6HWH1faSzNnsU6e9IP7pYMffHAgJiNqzJlfP95HetNm9AiHRCQ3zVYd5+uPwNrslEAjiS8W0xaa8qkpepDvV2+TlXBKGzIDQ2Zkb8fOlDnf6dF8zP1/Rt0tFwNPv2++jeQ4pf1nbJ9zkn47Fc2LLKS82EPYLWiZ47bKj4NpZLYb5QPVp9PZJZIPKCVIdSv8fhS84VapBxSCjpRJbFrPBsJ5N2IoJzx4dgFwfRxzOH7TjANEjn/hj5AT/1mz5cGDfGI8n3I+Pt0IFBQ33xF99AcI9cRvKSezPEajcgT4hpouoQqRkXAQovDMCOL36W3vxJ9+y0Uu/sEMAvQXkA3vMT2F6HFE4095US6O2LbifTHsVQsXPLvcXKMjD5v+nFUL5PzJOASEFMgQ5r2TqAME+grQChAgmCUO0Dz+WCmhPgclsYHLQzJGvDo3mCs0Efmkv/p6DVVovvPjV75f7HNTCmLrlVF1MID93HSF5I7waDgFMDwBCZWfEAEGvN07AZIATgCbgIyB6+bQW8rX+pMH10kMPpEfBqHtk8MgdjuE3HGI/W1jnNB5kDv3JX6Bs2l8DBNFFQnVIfYTl9eQp8MFkf37or8mzLkB4Td7WclFvzghMA2FMv35oGtI56Wvu37TRqRfsxE9QMeY3T9tRFNmaR55wIo8gGQXZHjhGB19Uk0qi79iniimVUZ4TqL8hHSjDe6oMEx469RSkUYOWCWeK3hg31KHKcYXZXGrJCCVWRkLPRU6DXA1aadtmaLQK9TUUkLnIJjHPOlhcwaNwPgfQHDhnnUsOsHXI1sfAl2Qn4TWSWXuodMQCBGTm9EiyDKhShW6OV4gT67WjD5VKp0mR6w8cFNSOxdJZBptWQa8i04EtYgPf0RkSvntYJFoLNrr3A/buL3/NxgcO4p56P3onf/QlOkYXIHxz/kJ3epQChDsdqbJeGYFLRqAGwjQFe/CSs6ac1KpQYhdftTMP/Q87/6unwQQ3bRm5O0OpM7I3hSDJSghQAC+WTVN0NGpN+iQdnQ3IxAR8XI/tl2jGJ/tLtghuy9AfSrapiLQDXSo2TdFHimE6SaxDiQ4dnPI9s5nyfrnIpQpHBhmswcu3zkErhSPzdkmJEeaq0npIL/UM5uFQrtdkm/lrKUeYQq56j14Gsr2kcMU4K7eIkCiGDUBIDsyKMWR9KU4ZNUXxOlsg6d7gPXS9UpF0Urs2ULEFf+Aia4eCNQ5QIu0iWN8ZMO5jH/sTu/2vEQ6FWZ6F85hP5A1lPdlO6tDLXK7GWY9B5e9qD4xAAcI9cBPKKezXEaiBMAqN6EIgz3DVJYQu6ydP2JlnHrH2U9+yXn9Vha97oCNz+E5bQx/KzhFrXIJR9BBeo5dtCO8ZWaA3fHXVYlomkutjMmcfQuQCVcK5E+xTk6tQ1RmhcLjROb7aEUGiruQilWpim7JVBKuKHGIuatmOEeZ3cRYoOiAlEPC1m2BaX6grQVPtmRw8c+VprSB11qt9UsGphCrCoeoawegmA58ANFgkWn2MIXsbUyRDAzzCm+zkIaaJ0/N1EepERfQxAG9hfh5sDx3neyyyjXFFybT2FnO7CIVivY1lCGMwXr33f8Tuf+A/mS2hgDb+jRFWZUk8jqQqiOr0vPSdZ45L4bS98pdfgHCv3IlyHntvBJT4a6hAsrNMBcjcauCMQmXHqODEFDl+9QU7/eSjdvEXj9tNWydUPJtA0AM9kNYRiEJWR5bCbgY9KhSxK9aX1MLedwrRJdbAvF+qGkOpP1soQZ4hhhG5tyjX5SHRENhQLMKJmUwmzlSpx7BLCEwiD6n8VYhLBEKXsD+/0hyYatDzlfP04aXsL8AqC6M6sPklT6/Ps075y/QeOFyIVMRcK7FOgLpaRnFHvHXYXiFQPHTQBoHt+NCBMjDCI/YWZBHtDhW6Mte7apa/0xvIjhEDhK+7i8gDAjAnrDUKljiH/Q+3NsEG8SCzuGTHYZG44WN/ZO/46y8ABG+IMQMz5/EAyh2ySL+66j751britSxv/QgUIHzr70E5g704Agn/Eig1ztG5VxRD5myr9dmZgIwNub6zL9qpR75jo+eeskNbZ1FzEjlBhUtrFkQASCrGqe7yURWFZUvyECXLplFhqoLa+u69BHPvHUFYU67yjhnjo8oxhea4QlY7tGJlAszLLzkbS2umqjBNK0Sl1sx2mV5rlkibdVSGIitlrF+Vronm9ZQrTZfkiloqRekNZA1UDg2ru0DF2YdWEyxP1V8oFpJJ3seW3I95P7JAeQgjlJrWHYB99w4sWb9Pdoh1tthol87NgQ3x+ivYZ/v+j9qHvvpfbbR8tEDbXvxb3sE5FSDcwSCVVcoI5COQc0Rv8BBMiCkkwOPw9MuwSPzYLj7zEMqmnbHl8ToM14TNnPFEVi4JVqJ5rBOzOl/lCFuXSPMeggTAaLIbQFhZIKgSjd6BXkkmLTUQCrDSOWf0zU38DtSpmHUdenQRTQKwPPQ5bYKvRyeBXhM8833m49oUzFCc4uCWArU+FpS+qIhAXJxSgWJzJNnRfZ7dOhhSJhAilOl5Vu/SQbY3lpUktCts3suq3wRIqWqJqnjIYZf5LtZjQ91+y5ZQFWbU79sWmPgG9nOys2CLH/qEvZsVYxaO4NzA8LB+WfbfCBQg3H/3rJzx1RwBhUOnD7BdcNRDopnIA4xtcv60vYzaoRu/fNyO9E/Z/OgCJtEVGOTnxErEaxS2rI8hwEiCmOQT1Nuc7D3/5+yPjNBrhvp7bqRXrRKBRrROqo5BaWgKV+I7vXOc4/PXAvgSCL7W0DYFLL5+JhXKgbWhIs3tDwlspwE1E7bwGiBSSbcjz0tOXUO6V04JZY5X70ShI4AMTI4sjz/zmBTGtBTiZLE5wilRFkBIm0QwxpFKzmFdym676B8Ipr/A9leo/zoAqx+gesxLAM3Fj3zS7vvcP6KF0iFsi7A2wbTg4Gt9hPbk+wUI9+RtKSf1lo2Aa/mnDj8bCBl+Ixhx5iPgYII8c9xeQsWY9ed+aoc3T9kyimi3ty7aAtryjGCw1iQcghERMgKicNf19GJEnIwpmhEpZD4Qqg7VD2W1GChEBYCea1LbIUdW/o9Jvyqn52IR/10hUrYEChCcZUloAuEs1jYrLOqHr6VCTWDz993QnjO+2YBaD7veD5uBsCq/CcFmlZONJKZqs5IV8lmAJUMBdGR4kyHtJ87++Dt7CrZZmYaHclGpTPNdAKE6T3Fk+QNN7wqZogfkgIIlsGsW1V5YtFcAqosf+YTd/dkvmh28GcfyoufaJeWhZdl3I1CAcN/dsnLCV28EAlAylrcdGyT4kBG67x0AtX7eXnrwO3b254/YkfEFO9has8nKOXSY35JacdJbsi6asGqijSox6Tq8e4QvFM2MKiAkCOKrDZENnGpUeLSVs6xZHoUYqVJM3SA3E7QoV+gWitTjfAqseNCcnnIyb4BWEzjr8/ZJPwfC/N40hTKzAHHWOgIUAaH7JfV7lt90RpiOzV8okAFQRfcMKkVllicAAqQ6ZHMQuXAbAl6ri9CoWlohbKqHEQhk8Jrqf5IM0l7B/KE8nCicja5Ygx7Gb2nZXtyc2MGP/4nd/bkvwyx/RAW4GUJ1teklz1BX76Na9vyGjkABwjd0OMvO9vcI1ECYA2BOEutIHAGJNomR9ZETZGf5CwDB5a2TyCUhJwgT/WQL4vot9iAEuGGyZJHslGfzyiQ+4efCEYZIIQeRD9CgPJ20MAvryxvssuyayF6wLDaR9dqZARgZSOYVYFQ/NC7KQ7M4r8hL5g1xEwhuB36z7m9emi2BWBMsmwyzuf98DOr3HMT9nFJYmTSOeUIvz6bLpsCFQIjXaRdRKFTl0Ng9gmwOrZRUuxzMjwpRPJBMwNxYQaaP6j6s5dpFjVDurIf8Idkkx4oq2yFsEh3WD4V94sziARvd81577z/8JzFB0XZiMB9gCNb7+8N/XZ99AcLr+vaXi58egdlAWE3qApLQ5utFTKJnXrWXHvoOukg8bgdH5+1gbwMeQVgaMEmP4FeDxl6Tslcs8T1NC04yZsPJVEpJ9wG22gyJblXhUdUSxTo1EGK/4ROkLcAzalyBhyJa+s96SXlI/y4w1rHqYyfwqbrPpw0v8xGp2VyAcBjXq2OQIjWW9F469uXYZ+05pMhFsWJngqrbCiCkOpSXqbQpxprsl/VExRa9EEENhHidlWB4HwBqE3SPoFF+jGozBNQuXufDB/2D/P8ASlPC2xDvDcEiT6Fs2sIn/tDe8TefBxO8yXOCHM+4pwpZa8wKJF7mI7Nn3ypAuGdvTTmxN38EtgdCz8U5CxQSAZQGZ16ws088ZoPfPGOLq8fRsW4F7A/sTXU9yVLgRSNzkYIxCVfIAKfzZbRcqEs6AVDYkUQymIwBhsawKHsVcr8CgyS2wX7gkUuh0aqBr3blgKcm6gFQfgmiofK2JVDS6wJKr4MpIUsDCGflFdP98Tqn03crMd+07/RuMxSaA2F6r16H5+WCJAdCPCTwV/r/ML4jsGHRaoAfG+uSHTvckz2mijzOCiWOwSp6IAEITtBPUH5EMvMIG3fJBgFwBNI+QJZh6hUURbjYW7DJuz5k7/vGf7PREgpo04TvZNAXjjeFUjq6rPPTg1F+2/MjUIBwz9+icoJv3gjMBkKf1ghkodbExDlcPWenHvqfduoZmOXHqwiJXsD8yia4BBEmiyiM8e4EqpomEUe0A1I4tAYoqj1rphRMUGZ5VYSWUIZl1YQFqmEa9myCQABh6iSRRCUJBHnmFRCmCtfxWg5Sl9QNoGKzoS7N10/Frh3IHHRzYE3HzbfZyX3MAVfATqwTQwawhXpmzFCoPIJ4h3lBMkEVA+WFcWAJRnxkYN4P94Fd5ukb5H3ggwkGfwwBU5d1QBVaZaG1lm2yYszcvGRJ4868bWGf59pztvjB37N7vvgPsEgchYp0jsJULe140OCNSb7GZJ3fybWWdfbOCBQg3Dv3opzJWz4CDoQeOKwXn/dUqJJTpK2eOWkv/eynNvfENw3TpS2NLtr4winkBiHLgNx+jMlygHAa5+021KSq+QkBjMKXolwR+qxoVAj5BTwUxGyqXijPpYNya+4OF6Ro0k7gQjYjwQ726zU9Y2KPU8/ZoOcIPd+Wtp9ScUYItXovSo6l32dtw9cSEObr7eQ2bpeDzBmjq2np6+OBPOQoJkhmR88f/YG6JcyT+hDp3ikky+4RiRl6p3l19GDPQOb1OgBCrMc1CGhq2ghGuIljbeHnUQ9NddfWbP4DH7N7vvLfrIX8IBKJqBRDxSlziTwXv188N+Z1+VtxT+zk7u+9dQoQ7r17Us7oqo9ANutPHStKfTHspfAnZ1YPE7K3HzvLT86dtjNPP2EvPf6I3dE/DmsE5lbUEG2hcgyE+c48IMgYUxhDIBQ/BLhislTngwibuc4igFesz3X/qhwDsQ0nWLrcGL5TJRX+FvYAhuUYMpRYRF3VwzZBphngIZDiv1CVbpcXrHJ1+ZB4fHSKEdailTrsVzNGt08k4U8aUn8/DxNWCUutkplHdK4Kx8Ym+hYhXg4kc4P8x5qsHhJ1RigRrarEeN5QLZSoEmUlGfE8ngFzhd5CmftBTRiAmu+N/k5vFOJGfJr4+wiFnl84aMvv/x17+6c/Z5Njt/txHEcFfHpUihC5Qrb6mnKVXvVPcTnAGzcCBQjfuLEse9qjI9Ccjj2GNmthUWWp6j0ESTCgYAK0AyJ6a62dslM//o6tP/WYHdhcsQVYJCTbDwWLpvLIwQlgNPmSoZCQsCtEgFNVO5RQ4Lk/Q/FtD4MyH4hC2upMgeOCubQ4sTMVhomaHRPo2+akzO71zlI9x8fFjzsNP+lKc4FM2mY7ZpbezxnkdmXRkn1idr7PgdD34yXSJAQi5gVQCqLwPttKKbzKayMbFvgREAl0jEyThdESwSHztkreI9DbLLnilnk+dpMAI6RylA8T6kfoMMWHkSH6NXYXqOCFtaK7qHZMYxTjZp6ROcKLvWUb3f9he+dX/9nGB1E2DUywLNf2CBQgvLbvb7m6XY6Am9TpJ/MJmVW6WNZscuGkXXj6ETvxyHdtcf20HUWOaR5FtF0oQqbh39Okr7qVNGVzgsY+WFyb+3MeksKTBFvvIahjsGapuspvioFy8lYXCdYw1cQPMAUQdrseuh2iIDRwsgJBHXs7sisY2H5pAmKlIqWgJAPZ2cCZ1TRVzjBnkzkQ8lw5TnGSKmXmxvVcnKMIJh9BxPYcwBjWJGCN0BHCW1QhREktka6KQKerx1jP41c8ODBUyYca/qSHAz6IVPxc4dMxQC+4HY6H6qEw35+xRZugn+B7vvHPZodv1L4UNi3LNT0CBQiv6dtbLm67EWjiRUCTWBg7EtQhOoDVymk7+diDdu6nD9nBzTN2uDewwfoFhEJ90qcMf4TtWKey1/PqMZzgg6xpqq5ZE8+IlM3Lown4xAr5RVCkV9DN834SHgbklM6amWRFPZT44usjNvbNQGcWEKaQZgLBXNAyK1+YXkt9BHOrR7POaJ1jdIbdVIT6735kZ4vU9nieVZ0hMlWrwFNARnYYV04lKD2S0UGeIMgxcIsDWXJ6rKCn0Hm/xDHMz5Idgp139DDhDyCCRYEatwcI4l5tDDYAgPBrAkDPtBet94GP270PfN3swFHsh2CKcyW7jIeX8hd1bY5AAcJr876Wq3qNEdgOCMkcXEPI+Ro84fxJO/3Uw3buZz+xA2CChxG2nGxeVK9BKhkZNuMXQbBmS56ZmjCkp+Aq808Uv2inzoiCCbJ8Gk35yhEGELLrPNmhAEFCG6IMJ3bipwOvyk6DEuXsaxYQOqt0GLjUnpCYaR1WvRwQ5sCZhjcXyyRj/nSI1B8WElCSeeVAmM5Z1VncO+LrEthUMxSdPFQujfYHt6IICGGJoEGebJkAzbJoAkNaINRWyQ337Sg2wFzvLNMlAAAgAElEQVRrGwpQ5Q5HPey2DYtn3yYLGMm5BTu1iT2958MAwW/Y6NhtvEs6DwqdFFotyzU9AgUIr+nbWy6uYlVZYPAy0UPCi5hJm6izdtFO/eS7dvZnD9kiKsYcBRPs9JG/Q8UY1rYcw4vGEBv71ykMx/5zFMSoywGN3Yzs8X+hKRTIejhUfQUFfgRID496QBCVTFTWJAGhV0uRPw0gyLCgzlFimQjHijheelUKCSZgyRSjOYg1LQ/NT4xAhg8EVJ1mYc9cPJNCnXmFmmSvUP4uWCu3IRASyLV9VTNUkKNDq8xZ5A/pkaQqluIYKUdR47PD/B9AENJcD40yvKnwLceae3fWl861Q0P8AL3icY+6aMA74cMLgHCEYtxbc5DNzHftLEpqL7//D+y2z37JWjfcgjsCUEbM2XW48N+XP6NrfgQKEF7zt/h6v8AIL4aqrwYGaWF8CZCQWAOvtWFdaK+u2oUnH7aTj//Abpics+7gLCbuVZQV9e7mlO9PILiYQ7ku+QVJYKTedDao3TLXFaXNpClknjDygN5OycumtRAmHXFWZz6Q0n+yR67HffAf04UUiigXxqRlmPNngJ/AJK5p1p3PLRPNUGa+fvO9FCrNQbQeSxfs6NgZ+Por02yKUCWWnKrO8FIiV0hWyGFiLlQqV7I5qGIZTRUQUtyCVkgdFDAfMHqM372tkn+lyqRDKkDJ65lLJQjiPZZQQ59dsfQ2mORgq2/jxTk7ideH97zH3vuV/2qdI3dWp8xodHJslgzhrE/StfVaAcJr636Wq7lkBGYDYTVxcz6VQIbiGK6L6e/COVv72ZN2/NEfWG/lRTu2jMl0tEJpoWPUgJNuz7rzUcRZFgUwt8hTBRIpw0eEZC6QkylbKKUuElSHypKhMGkU8PYNpFgVYIqbOgimfJh+jsCdh06nmWCC4VmilssB3yyAzIFtOyD0fU6rcKfB0IGwCsvy+uSjjDMVpvMhwUUzfvluFWnTKA81p2wjqh3K7hHzgFaAF+8DgVB1WRkK9XFhM19hJv5RVEQbDG0RZIIThEZb+NrsoxA6HmBOoavE/Ic/Zu/4LMqm3Xw7toLQxjfWOU46ODYBtVSLuebnlQKE1/wtvt4vcHsgdN7GmTgxGtCMtfN26rFHbRUWiUNbZxA0u4BJ9xwYIApoC5aYD0SwDJMvO0GwtRKXIZkLc3gh9tBEGiDIKVp2aylCWeQZuSnVECUgeMhRHSqwPsOgPJ8JQFdASKGHWBNZJ9WsNahcQr6wRS6Kad75FN7MAS6tk4NXDnrbhUPzfYvNOuxrydWz6Yzq/KQXFfB1POyqhVYJXh8vX/5I/MA6oAqL8qLJ/npghCxvhqIFZH2kbcEKGW7lQHlX+1Cd4qUOvCbcBiVjbGVtC7cNJRDAPLeWl2zlwNvtg//5v5vdeCtM9vRr4nHFU5h+PR3cKwlteI/rMPP1/hd1LV5/AcJr8a6Wa8pGYBsgFJMh42K8LLx4q2dt5eeP2umfPm4L50/YYUM+EExwAhDkJOs5N+QBiWks+RX9BRm0ZJFmTvYK72kqZi4w6n0KCAmCnhMkGxyLEXqNTnfBUQzjTKhFgQjCs56H812powLhMnkQxWIZyp0O3G0HhCSeVGzmpdHyj0kuaMnZ5KWhzkvDn9u1YfL91/YL/eoxTmdwBK3AQYEgmZ8Sq2SFuGiCYYRFmSMloIkZAtRcPMSR4yMGhTBCLAEhjaDKRcaTAvODA9hO6AYdjnt2bn7Jeu/5gN37OfQTPHwL1p9H+tGZZCrk4yLT9IBUgqPX+pRSgPBav8PX/fXNBkLPowUIAuSGayt2HnVDV5ETnEMz3WXkA8cX0WFeYAXwg3iiDTk959sO+w8S/FpLGl3Ot33knMTsaOzT1JyO6wKYtlSiZHlUeIQ9IoBQdTMjf6X9AQhHYI08Pzeec5cEwfDGKZLozFHG8VjybFwVBs0ip8mrNwvcNBxZmDUXw+QfoVnh1coX2PisJfvElGVDlgn3aDpIarj0YKFuEgxj8kX1FKTqM6r9iAmyTB1rsSI8ip8ZGuW4eH1RXQFuDng7QqJetUajif/AAAGEhvziKmqo9T70cbvlga8hJ3hEXeURRNUdc9uGavjo3PSAojDpdf9HdM0PQAHCa/4WXy8XmM341SWnImYpQBfMjyE5SU9YqxJhyrUzduHXT9uZJx6yA2dfsXmExNpDmNqH7CvoAhgWam6xdQ+26dC2QEhDmM1nSfrbAIScPoGUAkHl/rAeJ/WoGKPcngppu0BmEspQgqqXDXOvHQFuTFZIVaiAkMyVQBilxDhPK6zKU6vZSj1fJ/T003A8cAFJ025RgQXfzYDQw6jBtKY+QjNQgcxX7DqW6lbwFQ/5eh6wxiutouvidw+LemcJsl+KZgmGXlKNm7KrPI3tQ3gJyYxlhaDwBYDYAkgOUZmH4VGyP2O3eRXh5j5G8nhO5pbt9LBny+96v932+a+avf1ujzmj6jYxku173ZTCxxZ+OnjsULJeL39C1/F1FiC8jm/+fr307Fk/m3n5qhAivjjBsnqIq/9osUanXK0/Ipug/wyA0964aKd/8m927pkH7fDgoi3BXE1fHxvgOrh5Q1uGFL0bAidtn/KHHffx8Zgj5PRoB2ijHIqE95hkPdjGvBUDdSyhxlqiFIW4sENFsx0q1BdPSklZCwhgNMy7clTHEGvybvQ8jrNP9M3jhB9LHd5020EOelWYMOwQifHNEtVwd7ldomaQBOpGqFMhzroujK4nAC/1DhTWJTAkcIsF8n5gjBQpJR9jqJN+S15j9BqEXaKNvKBAlo2NGWBmLpbyFYhmyAj1Hfsc4qGlxTJ2XJ/KUrw+HiBcvcXXu3YKnepplr/jC1+39s23yvZSljIC1d8OPqCzHqXLCJUR2EcjoJm1cb71RCcFonQYPmHLXk4xCqrDnH7yJ/bKI9+xg1vn7SiYYA/gx/BnGyHOIbuXS/HpXeQFCJysNaljX10HJILXWGIZrKv+uzwOOxES3Dg5Ryk1MUEPt6lrhHKAFH1g22gQK8ANFpiEJCKJad0AlASEYpLbAGHzBibhS7VfHnubP/8cCOv9OBDmi0Ze3TF40tNs0a+jPoYX0eaN4DUTrNkL0LerimeHAIagSBBsKy/IAWP4E+FohkvlE4QvEGBHLkevJh9qZL9E9w8KX3QT8doQxzs3mrP1W+60d3/9n617650InSLH2Mit7qMPeznVqzAChRFehUEtu3wrRqDOCvnRvZqKx9u8mLJn9qj7BNPauGCnHv2enXnmEVtYPW1HEMZswyzPCZWFrtvIHVENSSBTvUpvIBiMxcupTUBn2MqHQDhig1dYHmSGV/k0hkV9ezLCNkEzbAYCtRQWJN/htrJMeBUa5dDwJTN+AFUCQl2SgMEZodKcAZLpPQWEM6CN6K2DcLBKjVCISbYDw0vzgZcCIR8vVPqzYuM+9lp0Hf7dWWAoQ0WUnRETCHmLVDybRnmGPdVDkPlQMnoPWTpvJqgSIL3KThel5ryiD0zv8BYOuS+ERelVUTgUP690lm3jrnfbvV/8qrVveptXm+E6pWHSW/FHumePWYBwz96acmK7HYEmJ6yBEIyLEyVBkKCxCRB87Ht24rEf2NHBBTs4Qv+/9TW05CGdQ9C058IJghMX+rITI+RLQwCkqq3gH4HQ12XbJIZUA3j5s2Z4Z4W0onn7JLcDVEDIiZygEIzGzzksAwF6HjKNCi3CkLBc4HyZS7sEJAWyYUqPEGDaJlWKSfusgDUb7O0B8rWAMO2kzg0mQJQiFCAGmJOhndfM7hG0SUhIitAlezbKIM+8H8PXrPlKIFS5NJaUc2bOB4DU21G1ZDg2nQUA3ALC2fAIMmSM45wdob/gne+yd375qza5+Q7c30U9qFCZ2iqFtHf753VNr1+A8Jq+vdfoxSXEyyJx28f3g40ozwZwYDj0KYRD/x3h0PUzdhMUnJ2tDbgavDsEmWCXxZYxYbJkFxduSj9aAg3mqdRuiWyRdT8JhFSSiqnVYpiOQNHDtmSFHgalSMbzjmJTwfqY91OtzGCgqeM836feNLE5sdJgjLJCRKg2B6/gThVANlng1PYBtvknpekdrOAtmuPmDNJtEC4x8aUOnTYBmg8R8KhDgMSoJWuHevk0ClvaLZrZyQjpFYTxHXm9kUx8fAAgcHp+tIv+gTomx5QPH2LbAEZsM2Zvwf4mmiPP2Zk+5C/v/KAd+8KXbP72uxAuRZiVPLNyREyHca/Rv5RyWTscgQKEOxyostoeGoEMCHMATOkufg/ckuePcNRjDBHq0Jce/r6tPf8UcoLnbKm/ZnMIh6oMF/NWSGoJsBTuTMBHRuezp8CGACkGx355DpT+vgtk3D9I0HOxjDZRahGTPo4jqBCAMSTq+1GYMIEuL0hq0umJWtnNAEGGAxNYyX8XS72NV6rxc/MRanaOyO9m2i7lDt0L6UszbCoBTIxFEuNAl1mtH+XKdX5Sbmb7IfC1WKKO/f9ksyTT80LabTD2DlkdrBFUgRJQh3wIENvmWPOeACQBkOnhYx1CGOZ9GSK1HvKAqEJDoDy3huPedb/d+bX/YnO33AF8RQiVzJFf0cmjUfktH47y83U4AgUIr8Obvu8veRsgzGbdlKWqJDSTi6ft1E9/aK8+8UM7PLxoh8Dcemhj1EJ4jqION1pgusQvObvyRrKCBP8uk3wCwgh7ip8QDLyLhJdNo7ax3o7MRUCjOKBipM4KgxF6eNRzghSRNBddspin5w6lYJXwZpb6MfkYZwNhk9FNX29dB7S5nuf+nJHWDwpeSDstOpu4P6lojFKW/EehS9giEhBS+TmBOpQmebJC2iJQ/0zDIuhSKJNimgT+UdAcr5O981BD5GL7eMjoLRyw8310lrj9Xrvj775sc3fdC4BcSMON4fKSaXyBKtWylBFII1CAsHwW9t8IbMcIMcn51JgAhjE4/Iyecxeeedh+++Nv2rHROTs0hkcQE6eDj3eP4AROZudm6hoMfVcOkqkuqLM3TNNRD1TbqbdgMEKxNyoZa4BoAWAVklT1FE7xLlxJjNBzaA6ysoNnYpfcBsEzTCFHAdgOgTAXyjRLqFX5x5S/bLDRarLQ65cCbzKtCL24RFcJXX71GkPCNMxje1Z5YW9F+QDB/pgTRJ1P1m9tsZYoKvaQeSY2r6OKEAdL5jMAWSu++ghpj/H6EGyzDzY5uvU+u+3L/2S92+9UsYEJwNIfOKjVQU0fejvxD5Viq4el/fcHUM74jR6BAoRv9IiW/V39EdiOEaYu8ap9iYUMCmXTTj/+Izv365/a8sYpW9w8a4voLN9mkWyauNVTkJNx5OvIsqauwIErAaF7Azmxkt2ta4ZVFs+lj2FP8xOkh7EC0apKTAAZVqkgJUDQAST1ZyCIh4o0AaZwZRoICZuXLtkDQWyTA2Hah4YI+24CIV+XIjWONb3/S4+nPoLBcBOrdYIdCljlPknx8MVKMcoPMsTsCtE2GCAc7wJCdoRnI1xegeMpHxjS9XielXy5jTygODfWH2DfqwDStaO32l2f/7Itv/O98gkO0SZLBRAYzhUQshqQezmZMSxLGYE0AgUIy2dh/43A5YBQCOQtjcYbm3b+F4/Yqw990xYGK3YUyakObBPtwSbt9KpLOVILH8pCHRS8KW8tjHEw4jwa3SAUtnTAAsrG2IUoJkqm8T3N+xWA0QTv4ppqUU1Nr2BS+e8EJm63qICZk366Xl1bAKFqa1Ko4oA1vThwJCb5WvaIShEb4dlKmBMg2gTCpviGV+HWCJ52DfReOxSvySsYbFhNdjmiFA65XaJFoYyYIcCQ1gjdDG+x5OOjPlQ+5jgIRTQtCmMYRsU2G+ivNLj3g3bL3/69Ldx2m2qYjvBww/OiSjQ9vKjmT4Bi6bW7//7sr+YZFyC8mqNb9n11RkA5J82lmhw9v+cMQopJhD7HG+ft3M+ftnNPP2hzZ5+3w3MAPIRIW2jBg66sDi6U3bOPnTAFEzWAZcxJVj3uGFJzJiG1qZggvYFJCUrFx1pMzsIk/zlCqxWboghHdASskR3XycC4VsoXKs/Hl51VSTijPKVzTeXjglDpGIr21qFbFZlOY0Gw4bAoh8gfPBepc+E6WW5PZxtJvFwlql01GGh6LR0oVZfxEK0kKBonhSAZ/oyHh6p2aISDGQr1vopukxBcq1YoO86zRRKryKBKjIDO/Zk6hoaP/C8ETTwcth9gm83Wso1ueLvd+sBXbf7+9/mDgsS0Pi7+EOP3j2XUpL6ZHeH1yyvLdTkCBQivy9u+9y46I3lxckKg6RONfFjKxMm8zia6XlJEnckpR2wh/Hn+8e/a+Sd/ZAf6F20OohhaGSgwGbNajDq702vnYUFO5ZxwBWMEI82VbLPkE7zDiIc+J6xpKWBkiG1NE2yl4KS3kF0TtDTYHwGUx+D+I+TJtRJgpm7yib01WVc+EDnTI2hOA5XvM+07V4SKX2X5v2aINM89ujrUc5XNY6di2Rw/hX8ZAsUo6lRYxUcxTYAWPY7y/3l+UM8ebGGFfoITgpx4a/QZDHAkQxT3xvsQe6rMHe0U434bPkAAJdpD9NnBA2+e7+Me3fY+O/a5f7Sld74Twhj6Drf7bPs5laWMwKwRKEBYPhd7YwQuQcIcCGcINDA/tzXzBgsS9rBizHm78PTD9ioM872LL9kRbNqT8tP9fly/QxajcJtPjXnosGZJ7l/zhayTAMeSa26cpzim3d50EOIXsRjvsVSaXgumVwFbiF90BsFy0sDzdwJhU6WZM7a0blPhSSCcpQJthkN1jAwIEwjmwJvOmw8Hbn2YDYQeXnRQcZuEAyEZNJmbAyHGGHYGAqNfB8eSDx0EQtYD5dNGClXCu6luEtgPj00Gy67yrNgDMUy3uyiWiIJpYtZzMM6vtpft5JFb7M6vfMMO3fEumBPZI7IoQdPnpHzf3QgUINzdeJW137QRqEEuVyr69Mu6YuQNyAORJeLFNhverp221acfseOoHTq/esoOdGFyBwOcjw7maeJmuTQvnya6h8VZTwI+jxh6Z4RUQJvd5JknnKhPICdkTPgouq0QJHejCZ/nFfviy3xNoUkP61VLddzGYEYYk8zVwchBNXkA0/mnrTzkyXWmmY6HVf34+TayXGTLrK7zid0SCJ0NNli5n5GiuHqQIJgRCBUCxv7VRYPhTAAh7BIK5WpIWLaOBbdZPo3snUIlj1EKRtVZw4FQpdR0EcjxAdzGAMkNhqXBBtk8tz9YtNVb7rZbv/APtnjfu100g23UWLcsZQSuYAQKEF7BoJVN3owRuBwQwphO8cSYYgkCIdaFN/DEw9+yc49/346snLKD7YH1YZgniNBk7YWaPTTI11QdJgk7IrzZJmBiYmb5Lg+UgvXJIE/QJRDiuOow78KZ0NhoMARaErLUQMjXK2ZGM3mFUDW4NBketyE7zIEwz9nlwObnH4W8Z+T10l1K26dj5eHStI5ykamwuK4nMfJLgTBnhAJh9jESI8T5hK5FYVO2TFJD4XjIUBjaC2VPqAz1ZxgBKvN3aq8o4PPQKAU0bH68xc4daIE1AtBtbHVtfflWu/sb/2JzdwMEYX1hd0fyTXLNspQRuJIRKEB4JaNWtrkKI5CHQn33PgXPtgeIsamTASBr/bydgTr0+GPfscMrJ+zGyYbNobGtWvaop56LX7wLhQNiqg6TT/PMCZKZkC1KGMMeQWSCbJILAFRTXTXYdSBk3UyBjMqmxZ4CXBVOTbYIXkYFCHWJtCq3GCCWGJqCiDrful7odsKWy3WHTzk/jaWELXU4M93AZj6xzj8G1dU4T9/upLxUOpXnzmERejEHixdVCJzPJ8jZSXwUQKlQMx9eqBDFdirt6rxbgqAAQrJFKVEBgiPUfe2jKwg9gec3e7Z56Ha7AwW0D6OvIJWlzBXyzrAfcuGDV+HP8jrZZQHC6+RG7/3LrIEwAnqaINMELqVkTLzqPMRwKFhYGz0Gz8In+OIj37MDm6fsxh7KbIEJtlB8GQW5vBKL6n96jspZWVQnCSuEgFEGeQIhPW6sYYmwJ4Bwwh6GEMgQCFusDRYl1ATTFOgQ+JKloYJvvpeBo45c2xyaOb28/JmYWeNmVcw1mGIObKy32Vzy9Zvv5daI9LMKiNPkH4xQPzNnh1Bv6opRgbZujodGK7GNaglgXFn3lDVBo5A2OgBGuJnq3PTQ4ECo0CfQK+VSxzDYCxDF8NFol1DYxb56LevDCnEetUNXbrjD7vuH/2IH7rov8oEcZ27m9peylBG40hEoQHilI1e2e4NHIAGhmyF8STktzrokEfyuVrnOOPoX7MQTP7CzT6KzPFopHQJg9VDRmeDAOqDAREzMA8zP7Bbh+1PXdXU3YOgtbAr07iV7Ay0Oyv+x5ijZH4EQIEhGKECNvBlPMgFhFWIVRDkdiq9aLDN7pk4Aw/VqRemlQzut6IxHBTFJb9+UL00BTAJOQVgW/kzb5MDp4heGhMmvslBvhHVVDFxqT8/9KRTsKVNnvTTMq7sE83vsJ8hWSTyu21Joop+QKTL0CSB07S5+xGsqwq08IXK/eL+De0B2eLF1wF5ZusHu+9I37OD9HwBAomwa72Y6Cf1AAJ3Ogb7BH9Cyu2t4BAoQXsM3d39dWgLCqkiaTp9MMKbdABdOuHxjYK8++UP79Q/+X7sZZvnb5yGvxwQ+xHzInBFDZV2W8RpvKbfnOa8aCDWREgs1f44VRkUrBKzHAtwEQuTeAIQKjWKPgl83ygXwEOwwYcsoX1d70ayvMKR/r/OQswN3FSsT6DiguepyemmySD//nQNh2ltun0ivNYHTPY61yrYCHQ47GauELd4tQ6ccneW9uI53kqdnsPIL6qmFJ+xWCTXTVbSUohgXy0yQZ+R7zAm2UUC7D1bJ2ttrBNmb322HH6BF4h4bUh2qPQcQ0v/JMLYOwFfLUkZg9yNQgHD3Y1a2uBojkOZ+Ri7z/SdQSYpMTv7oJ7iGhrrP/fsPrHPuZTsyXLWDAKgehRbMKwnhMFnKKR9iF03M8UX0Ywsf2SoctCSO0Wt9MBMIYji5Ytt2Fg7VegFWInyY9FOlFwFYBmYpr0amySuSmVs/1deXBCoChCq3OBsIc8FMFS7mSUTPxASMufgmBzqdt1iZf22Xc0z7caRyRqjjxU1RqynlZnn9DoYtMOMxaoiSCTJvy16CBENl7dRLMFlKyMb9sUY1UwlmADY22mVT3g6qxGzh4QX9JGSH2JpbstPzB+wdyAkefNfv2HgBAEk7DPcc56PUpERNbuEoSxmBKxmBAoRXMmplmzd+BC4HhMrHUZGBb5vrdu6ZH9nJh79p3ZVzdhQhy/nhpg3Rh24OuSS286GIghjF7gQ19DgbTJM45Rg+QceXAJfghzAqKs+MEVJFKRo36xNME4SFh86jci6UEcBhe7LQirlVrC5YXoR5m0BIwG4FEFb7aRDCPHya9p/yejxmWlJHiKYStRLdoG9fExyTijYHRq+q42MnIIx8pwMic6L+tOJASGYGwzua4HptUTJCVInhv7CtjEQV/UT9fL3WC9kgQ58MhbL653DgZde680t2cWtgF95+r931pa/Z8p3vADAuupqUuWE+30QFH4VE9cDzxn8kyx6vnxEoQHj93Ou35Eo9ILmDZeoJ37epnu8pSwQ42XDDzjz9pJ187H/bseGr1llbtwXyga1NFM4m2yBDc2eaOhIgtEnw8xqTPAfukZO1d50n2EkBqjwbRScEPv+d5ngxDZU7UwIsmJGrOTWdMxeWMzl/NUAieRP96sWk9IPnQKdYmVrX1yCqKGIM2Sx7RRLXMKdGoFbkMTbYLvSZM0LuWv7GuI4EoOkuKVQZ2KXUII6jijlioDx79w4qpykz/WLkS9X61seZgKh6oewi4TsToIthM8/IAttovqsx8fJ4HXSQ3xygdFr3gG0sHrGbv/x1W3r3ByAeZRk8Z6FipgJEVvZhWDqOp/2kKyjfywjsbgQKEO5uvMrauxiB1KnO4YcYkU/xaaZ3ruWhN8ASJ06GOQlnUgQyhIYc3eACyqY9aKcf+bEtrR63A60NWMvoPYv2PrJJOItJQhjfMwHPxTUOGDRec7/0/REIAbDIN6qZrnT/3jyXv3vvOmeDBDJBmEK0rhT1SdgBrMrvEehm5PgSqDeFLX7VPj6JCCagTEOtq0rHyEzyCdy2yx8msCVw67opTon9hJvDx0QVX/wEEpbwVo0ZOhYLjDqpyLOSKRIEee10mSgMCj+nBDDcOtS53hWDYVKZTFTejp+HYQvsHWM43zmAfS1AFEMsxY7wwDECm1+ZHLCtG95hb/vMF+zQ+z8ItwUDobOWNFoF/bYZoPLyLkagAOEuBqusursRmAZCf6Kvlmz+4svK0gGYWB1EYgtBEKdTsLLRml148sf20oP/BovEWVsarFsPIhif3KN7BKfdrIJMfqZe35r/c5CkLYKTOzrYYQLHfpJpnvk81i6VU56MxxWZqdA27QQuhvFC38oRBkjxe9Nvl5/D5YCwOarC/6B4absU3uS6BBYuuiaVtsmGNbZL2+fVY1SzRZVbouINcYvhSbFo328FuAzXKiQK5sVr5s8AQkLmCEZ5XjsZMeuAMhTKFkoOuBw7MkGyvCi9JjbnWlOGnVVnFDlA7o29IJVnRB/C9e6yvTR30N71lX+yQ/f+jhr0lrTf7v7mytpXNgIFCK9s3MpWOxoB51QKRyqelc/Y9c8Oep6r6zLXxB+7rDcJdrZFYczj9uoj37WDm+cgCT0PEBwYXBJaCISaZ7ETedB4pLw1ERkMQUOhPbc+CAhVNxRfLSpC3R/IEChBUeAAmBxFbqyjHJ6DQgWEYpgOU5UyNLu+yq+XQqLp+w7GzR11AYaVOKdmnc6rw2OpPGi9NEOpU2yRAC7W7GzPxTMM9Xo1m3jDwV+CGjLBuGYyb4IZa34il0eWTe0mLRJsqqtqMVhLauIAACAASURBVDwn7jNC0G60oILUWaceFBjOhQl+E6pckkjaJlpj1A5FePXkoZvQT/CLdvSDHwE7XNJVVue1g3Erq5QRuNIRKEB4pSNXttvBCARapcf6GUCYXpKhnVOf8BD/E9Kt2spPf2JnHv2eHV0/Z3P9FRuMNwRKKMnsOadIGnEeV+5MeTsXxaRQqKOVm8PVPBcgOGYXCVWKYSiUrzsQJuVn01KQA6ErJwmADh5uJSDLrJlcAqQUDJ4VEt1uAHnlsxhkBbhktbx2Ao9Y3aXhwbRuU2Famfc51tHTkMxtCk7FAKN2avysFlLRQonXPcbP7sek8Z7GeXSCACiL7UX7KuX1OKIS1PhIMBXbmUc1mHnA5lzLNtcYDj9sKwffZrc/8BU7cP/7AZDzaK+E0njYYrvA6A4+fGWVMgI7HoEChDseqrLirkcgB75848a8rdUiUea+QbCP9TO29esn7cQj37K5My/YEQBWm90dNGNzBwQ6r7Op1BRfUVkysr9U2otTqZvmCYQtCmCUA2RuEEZ51RANe0X4BD0fl7yC+sXPXPFbWgVqb6AYUh6m5JkJoLLt4rXdAGE+VHn+Mb1esU0dxtnbLNtEs3uFNwemWtPP03G8ztvmilddp/KvDoASaWLw2VGeIEhc7MCqkkzyZIQeUq4hVWXSQqikkSL75Esom8Y70JqbtzPrLVs/9Ha7DU11b3r/JySgGUPJRKlSl4C/6w9d2aCMwO5HoADh7sesbLHTEZgFhDO0DcIYztGY9Zh7a082beuX/24vf///t0NrJ9BV/gxCZENUjUEIDsIMMpmxukCwLBjnXrcgyNiNnY3gaasYi0zb3LkzQE6xhrzgSDlGFrekZYIpLFE8MUJ+r3JyEslEWNeTmf4/pQr9AhOAyELBEwrwTN6/KVYWwNgcwu3WTdvmIJh+br6Xn0v6uWKmvEgWDUjgp2tOewq4kZCGgIfr4PWhpdSIPQXVXYLX5f5AParwNeZzCVz0EGKcvWpNAwgj9Mr3Ouwarwo9Zpu4j4O5w/biwmG77++/bkfv+QCwFOrTSv4a5zbj87LTj19Zr4zATkegAOFOR6qst/sRaAJhTGoV8wgWSKChwVqRuq11W/v1U3by0W/bgfMv2tLwnA1HFyFSROUYW0LEdAlrjxEiXQ8g5ATsohlnT25voKJR4hk1gMXki7yiQFAq0S2FRtVdgn5D9r1jmTXW2FSmK4QovGJWpBGj9PDeFLNrAKG4lVDVLzwHt3zwcgaX1kvvJ39gDnxpP2nd7UCzua8EhjXTqztV6L3qfvgPehYgE8Q4yLCuYjv8nQreCIMSDBEGJdPj5RMM2YKRuUeOYzwpcG8QwHShEPVC512IY0asXTpipZ+2bS3cZM+NF+3dX/m63fCh3wWQ8r6mE+LZZP6N3X/yyhZlBHY1AgUIdzVcZeVdjUACwsZTvZhMmvS0Qyo4AUpQg679/Gk78dD3bOHCS3a4vYr5cMVGrPkJUGuP5iGUWRAQDkcbmmw7AEhXgvpBJHKJkJ4XeuZrYH00yNOGIQBkybVN5RfFYrAP4p0UkvKmcUcEAKn6q6XyDwbQpbBoYmbJ5pCPUQ5i6fU8p9dkdSnXqMM2xm1qu4Ac2RuyHGEzRNoUy6RzqMKjTAdStRnXTG8iCTSry8krKBc7wE9skF0jPB/ILK3nYL2rRwXuviMX2zCXKNsETfPuK5yAla6Oenbh8C12ywNftRs/8Ls26i4pZOpl05yRuw4pjfCuPnVl5TICux6BAoS7HrKywZWMQJC/etOYeCPGiNn4gl186scooP24LZ45bov9i2Ala5iDManCUM0GvK0RJlOyE+EUw6JkGtEBQuAUlVDUQJeqG8r5+WrkBxkOZYgUStFkmmduqwU2KakO84hEQWKhzOYIEYqY1LYCsU79q+0G6aJm5bMqS0Vmc8hDqc2xVHiVqtWkFg0wTEDD19nBvQKe8AgKNzNAnHUMFxZNh3Id9L3IgCwSYoT4gkWCVWJkEVEzXbdJEAwnrNzDkcK5qX8gI8xk8zrXGgjZYcLXpVgUDy29eRvNH7VfbY3tnge+bDd++JOqGDOAv5Fj52XTOOAko+5tLDnCK/lrK9vsdgQKEO52xMr6uxqBZnRUE7bPxpp4lRXc2rCtZx+yU49+0yZnT9lhMLYeGNtksOlNdRFWYxiOFosxLQ4s7IxJuoP3OqxOApVpyumxh6Cql7BYtsQxkixKaGMswI38o4dIvcSazg8WAJX7EjOKiisEpFCH1hccFobE1ERe4gqZX2x4+ASmYk3kmbNFLbkSNB3H05WxX7LdzCLhHe+1UwfDBiOst4swZ9qPrjOYuGK/kQflNZN5JXVo+C1VaAcAqKIBKKFGiwSBkDpONdVNdBVASFGNh4Wj+o7qt+K+AuBks0BukMKiDTzEvHLkdrvrb75kN7zvQ54TJJAyvzh18V5ALXRQu/q8lZXLCFzJCBQgvJJRK9vsaARmgaA2VGjUQ2CkFWdffN4u/vj/sbkXH0HFkZFtwSqBqRNh0LYtthdRQWYR0MXOEkOU30JLJMj1u6hKQvl+GyDGUKg6xJPXgcJ1aL1gJ3kIamiK14RKhohwKoGww+a6Msvz8O6HG0ZuUfYJsiy1G1JQL07ZmY6WmKFlKeCvxJgAplwYk97nOjkQ5gKW7YAw5QoFdhkQqo9fLM4eI7/XZK05AOqUIRUCuqU2TAQ+jpkwFfeAzFcPE/wa0gpChkwgZEiUIiWGROcxArRJoA1SVjyb+9JpqPBo6tJBDGXeELlBHGOAROIQNUSXv/wvtvg7n8S4Yt+ofarnFH0mOIgxmGmoha47+qiVlcoIvK4RKED4uobv+ttYXRpi8QmsMVvFxMW1SCrUg0DMz8UPI4TKmK0j0HU2LtrghV9Z/+dPWv+Fx21+60yAGsCOIFQpEcMzJ7EK2QMn6gAhhRF9Emdd0Inqi0YvQYIdjiaWyJAiS6qBBbogJmZbgrJcBc60xAgT68oAp7rmDIgqYMw/BjPQ/82ay1OeT4HbKrTq1+p2yzrnljpHSK1Lz7yIM8eXaAR1J0BQ1WKYC/ReVQ74DHFivZ6+U0uExrkEWQhjyPzI1IdoqTSEtWK8uGSreG8TNonezTfbLfe/1w7e8x6bu/k2lE6DYT5EN97XkGcdoF7RQ6K0D64P+6yRTAOeD3z+885GP45ckPf6m9L884UP4LYP7tfpmJTLvswIJCB0EGxkcGLOqaYm/KB60mp3RNiIQs2cXlFqa+PZp+3kEz+29pmXUDrtjPXQV9DLdNGj5t3KKYZhr0CFLRGSI/B6tZMoqC25vpu/WwRCwS9DoxTg+M+qJMNzU2k0bwmkfegH9wZWpcjiZxfguAJ1OwFKEujkw3W5MmtX+4NFYY//OedVaLIHFw0CS6d5+ySxTnkEyf74DseSOVfWDkU4Gj87EIZxH+9iKKHcbds8fYSsMoOtNrnf+QXrLaJ+KLZZ3RzaOtbpLy3aBby3fPttdvP7AIJ33m3dG2+z9uJhhURFAeOc/eHDR6gqAp4NZp7/nD2O9XVe+TgXCnrlY7e/tyxAuL/v35t+9gTC6um5NqL5eTSAUOFIBgUpsdfbdKGBoW1u2Oazz9jJZx4yO/eCLQ9XUDVmAx3naWtgxwcHwRSJ9HCje9S8BZAzvNoIx8Ajt2N9GvJNzxH6sQGEzFkFC6zM8pG/E0gHI9GkTHCgfSBqmHr4sH5WnFZoXjr8ewsIHRRrTqSnEQdBdpSQaZ7vsr6rd44gkIkNTjwMShERlZ/ciRghtu/CN9gjIPKhBPe2z4o+84vWXliGwhdAiFtwAe9vLiKs/ba32bH77rWb3nWvtQ/faIauEsoNRlZQY5uBoYuA4gGrAOGb/vd9vR6wAOH1euev+Lpd4JK5sadAkL+kFE872huNkSfycCiZ4KatPvOYvfDjf7OljVftaG/DOgDCFrvJ05idqsVwRzR2I+QmFiPGEGW9dBCvfOIhVwKhsz8PhcIuoXqi/rpAktvK6x7VUgL8xPiqVgwOhFxSLi0vdp2GzIHZ827N5a0Cwuq4GSN0m0rKY3qxgRRGlnZIY5CAELk/ASEN8wDCsQOhRERkhPGco4cZbNPFMw6/EwhHCIOyc/yQpdEQHl0HGK6zqPYNN9gdH/moHXnHndZePiiwbPUOsMaawDd/wNjuYSONb2GEV/wHWzbcwQgUINzBIJVVshHYLpDuZKNafOJklwNnhMzpdSBW6f/mF/bcD/+nTU780o71tlBqeR1rsis8S3TBI5jAhUCHidprY3K3qZOBYq36GrNZr4CQATqUX6M1QpViaJR3lqiGvvJDeF1SAh1ZniwKYR4XyxQjin3zaHEes0Kj9eR86SfjzQZCBzvmOPxcUmg0fvFr1xsOhB4OjSHRa1SFOhNMQEiRzIQdJfg9gLC65jgW84PMKTJ0uokHmGEPLZUWl20NdpYLLHBw4012xwc/ZIff8Q7rHb3RJgtLyj+2egBDAGYqWJ72+/qBMD1+vZ6/1hIafT2jt5+3LUC4n+/eW3Hul9EhsDqLZC0AkeBqAscuq4vALN+HMOblR79rduo3dnhyEZ3lV9Rsl6FLhuOoRlSpNIUoOXn7xE2QUpcJ7lfKRgCd+hR6Q112lVf1GLJBdpmH8lSgp9CstxHSRMuQYDBCqi1dpMFjuQjHp8EskBhKzASGU6wkAOj13oJZwNmMOG97jAgrOtBFyNojjX5hsaRjqGwoJJwMiYrRCwBJk/mg4uXTJG+ib1ChUZa8Vt27GQ853AUfP9BJAtsO5hatjzzhBQDn3K0320333Wc3QRwzdwihUIAgWaA+HVD5sp7oTh2Cr80E89HZ7iltp3fpUoa/0y3Levt7BAoQ7u/79+af/TZAmLxt6YQIOFQT0nnWgR9w+Nyv7Phj37fBq8/CJ7iC0BrDoWCDrIUGpkCzdRu+QJ/4MramkKZXj6nUnAC/TghjxAIBfuwt2FYdy1CNUiyj/J8rJrUtQTQUoV4xxlmSi34iJ5nUlvhedYKXlYKiS89dJfbyes3e6lbRuIM6nR3Ox65ydRB0sUu9pHNMx3A2CHELgZBVY1JOECDYVlPd1OmdoOhAqN4PZHH4SbwyAJHnJ40N7kkfwLaJ0PcWgHAL9ojhwQN2K4Qxx977XghjbkZh7QVcD/ePL0QGvHHvzpjX7kDwzf9TKEe8dkagAOG1cy/fnCtJyaI42tQzeICIWJXM1QAlgODgxWft1GMP2uYLP7dDCIUudtD5Ae2UxlSDRrNX1QVFrimFQlPYUlpGYRRDeq7+ZP5PgCfDPKrEAAhHqB9Kozzfo42CYhq1XQpbAE83CV8qE3pYP7xtkINKApMpP6BygtPolN5/PYO+XRh1V0AocBc8V+HR/Jyi4pkYr8S2GA+FRiMfSD+fNzxKKk72DSQAAghVWi36CBIMA78QCYWnE/wboLaBnOAqgRCK0TlaJN59vx265x6bO3YLLBI0zCPEKiDk/t0GE16I1xy6AoSvOURlhTdoBAoQvkEDeb3tphmEIvti3i3imf59tGqD556yV554yCannrfDo3WEQwGAKLycJsMEL5r0MOkm6bxL/Jn7w2uwUhBU3StIIGSIE/tgmTWFRZFjJCCqu7y/T8YnIAR16bBUmFihK0IrtkRGmFJoAYKpEloOhM17W20/QyzzZn4OZPwn4McDSF4XNfVKrHKHQDENB8mjws4MNTMvSKO8V5BpV8yYv4PLAwj5WgWmZIEYX7LBPnBtC9aWVYhizuIBZumOu5QTPHAXc4I3wU6BnCB7FXLfoT7lR8L7KBITXzuMWYDwzfw0Xd/HKkB4fd//K7r6NIXlU5ma5RIYQnU5Gfat/9xjdubJ79r6q8/bETBBgmCHdgSW3eIEqc4QYHFSfDL8yfyU0w4PZaZ+g5E0VOkuvk1Q9DBol5YJgKDUouw1KKsEv0UJMTaQZY3SKt/ndggXmQRD0SiEYVzk0N9PPkK++0YwwCsa7Mts1ARCMdoqR0jPZuCNGC/zq94k1xsXs4sEw57e/lbWCeVJuQ79muk1PIjwdW6P3Qxxz/p4MOkDBNdRGWYNFonRTTfbje99v739ve+zDnOC88u4ncwx8v5SheqtmxwIg3UXIHyjPw5lf69jBAoQvo7Bux43zcEvjBQCHq8LwvCcm93P/epndvqhf7WD6y/Cc4ZOEZsXIJrpo4Qa8oCYaJ0pYCuKW9TqwKuahCBU72lil3Q/yqdplvew6JDsD69DpKj8IEUzbRoCJQRx1sfSa4zhqVC3O+r1ujPL/8Pee3/JdV5XoqdC5240AALMOQdRVLI1I9vjkcdjy2NLcrbHa3mtmR/8/7213nrvjYMsWYEUCYoSRYqURDGJYgBAxM5d6e29z/nu/ep2NXJoAF9hFbqr6sbvVn/77nP22ScVkSsqGg8UDEilGkCZiWXya50bYF+370AwXB58qsWTosXThTGe/tOfbpnmIOhlEi5Y4Wuv0fQu8myvxDFIYdEAQqwhVyAM+AafKGthnWAbIdD9Tz5l+yGOmb39Dr+ZgehphOss0VPy8QnzhQKE1+0bU3Z8jhEoQFi+Hhc1AoQkTxN6J3l3I2E/P2AOxCpTgzUwwTfs5Isv2OjoL2webZQIWC2UMbQBYJyCvTgeW0itkyL2pho/5a+8oJ58xcOZXhLhSlAWy6Pwnh3r8ZoCRBFRdq+PInmF3lgwjoNqkRF6W/sqJJpL9fP3tec8vsjXDTBMIKiie4HJ+CMnOrvl+tL7F0CKqo3vWFYhUY/rKp/KX6IxcVLbuPlAgCCZHx1j2Fcw1KLj/d+T9IfX0q+si3H49Ks9gPKT6tB1lECsTqE35OG77J7Pft7mH37YugcOggQC/DheIYoJbu7flgoIG6qec01O1zn0fFF/GGXhG3oEChDe0Jfv2h98jyFD5nlYwiBERNiL4gmyM+Tttt/9mX30/L9b9+RvbAk5wm4frZSU62NYzNWXbk3moolUrM0yB2dy/pn+JQUnmCRZIOkODbOHAMIRWylxW11nenSkSV0QxETUWZ0MEasGEOagNzHPh0150f14/org56beDowJfDqc8BuPSqXJo0oJ0MYylwqE+ebEbIP5uvI1CuYFfnydh0EJclSCwixbilAPFe88PL8mKn0JDNU5EwSR79tCuHMdrjCbs/ts5q4HwQKfsQMokejuO4DNg22myHa15bjO2flfTN7vYpa99n8JZY830wgUILyZruY1OBc6eArMRA2jxowuLhDCDN7/lX165Ls2OPoWQoyrNjtA3g6qUQJhV7ZpFKeEOsVRxQOqkTeK6KUnkaT3Z+tz5gqTbRqBEGDZ8dcKxwaRISNMOTLVDVIYQvCSzn98YCaBoCZd4YCDYFWqkYNfAmbFbxEB3BNA6NFiHrw7xRDFiOYca/+Z1wY6IDoQ1g8fILc2I1NnyFq/4neAIGj3NtSfqyiGWe8u2OwdD9ihJ54DED5rbYRD0e4Dy9Pw/PxfwIsBt4tZ9vx7LkuUEdh9BAoQlm/HRYyA+r8H4NCcmRMlGCIdY955E+HQ75kd/ZUtTUMZimmzRWEM2u9wwS4K4vlQfo4YpxCpF7ITVVIOj8uoFZLYDsAulUlQVMPfWRoB4OX7lR0b2RFLK0IAE80LFRr1g/RTTGHO9Ht+4lUOMUPN3dxOEkjuFhr1Mzo/I9xt4CeFTJs1hzUjTMYAMZZSheZAGEXyCI2yaN77wCtA7Ug3NgjxQqIkjClLJGCOvUXrNOT91jpQgu673e5FV/nlB1gneLfZPIvlccXU+cMHumLNDWY9adzP9eUrQHgRf5pl0csagQKElzV8t+DKKmPARAkWsA1QnIZoZfvtN20FIDj64Bc2a2dROgYWaGyAi6ar4erC3oFO9MgBQyEarxUKTSoZCl4EIyyIZzsmgh/pp7vHKKwKfy8HSgdlFcqT/TH9xAJ8sSGWC6RGsfXkfO4rpg3sWKTpLFMV1E+gQBcTGt31WDLwTss0Upeui5EwiPlRj2MqJ6gny0U8L+eiGOYHXSQTjbF2AGFVLsLtyqMVvTsw1hu4gVkHEK53523m9vvQSulzYILP2dTyndgUQJBqJYSnCxDegnPBTXTKBQhvoot5pU9lYsmA0m6cJMEEoQbtf/COffjdf7XF47+2fYOz+BA5QYQuI2rqIcYI3amjBMOPoU7k8aYyBo/ppU4PDImyWJ6Wad5bUDlEFcxrAwqLylYsgHBIhxosQokN/wkgwAi9Q72PTM4wJgpmIjTaDJ02x6EqvWgkAcWxAkcvmRFqxRyMHezG+RtBzx1iiIWeH1QcUyDooEflZ7rh8PfkKxpK0XGhjF8HPlJ+kEXz2yiPWIf6cw0+ot3D99jBR56GbdpzNn3oPjfPJsAyqco6T0VV/boURnil/xLL9q72CBQgvNojfBNsfwwY6Fep1kbbtvbBW3b8+e/Y9Cfv2CJAcNrQAR55QZ9QmYdifWD9qNSiYGp0kvEQI5dkMJQg6EyEnqEe9sTP6CeoYCqBSkCIAK2Kyb0t0FC1iQBJ5AO9nZALR6gc1dS8UxWyy1VxRtgEybRwPsEr85aJcJobvFggHAvDCpN4HP6TjwSwOhUCn1xiqKgNRaZO0pkfc4C8GSDwed4vgFDj7CUTChNXZgK+D4Vb8X4foc4exC/sJLFBd5gDqBOkMObRZ2zmjnthmwYQbNE8DyUwgb+eOL6yX/YSGr2y41m2tvsIFCAs345dR6AKlzGcKWEL4ArF693RJuzS3rZjRxAO/fAtW+qftdkpdn9gB3hO2piQhYGR18PEOs5pHMSUG4xtewEct+G5v9RPUO2UtHCm2kxglWxS5CYdYdCkniSRCpYzSYWf8oXjbI9nWCtrmjnC5D2a6va651CHXA4QJlOCBE6OUnVGT+UMYLsSxVIMpONgQXyAXGWg7fWBXisYneaj3EWimAwI07kOMFhbBMDZWbjGwGZt+ZDd8+wXbN+jTyEneCfC3swJskzCc40in64y0o3KlXwUILySo1m2da4RKEBYvh+7jkDegkgiF+ldVmz7vV/YqR+9YIPf/Mrm+mfABDe9og75pD6UlBR5drc5c+MX5PNUvM52Psw9Cfii+F5TaOQEo1MEHWMERmGezZxgDUjO9LglhVHFBLlNqlY9hDjO5pJsZecpJgDMAVFLMRQbtYN8mTrX8xyaJtxdhRonPy4ZCJUfTHlSPx++5eHkCO+6Z4GrRMUICYJeJO9gSEYYytBghO7ukmibB1onAWEfy69NT9tpNNmduut+sMCn7LbHPmPTB6AOhW0aFaL6IkQ60mW7fqOTGuqeKzR6MX9uBQgvZrTKspczAgUIL2f0bvJ1d+TKBtvW++h1O4ZWSuwwfwB1gtMjdJaXqwvMm7s0WUZLnm28VvIKQMUUEoFQdmp8T1koz+/hp9xgCJBRIuFZJu8g4WFB/vQJvM2aRYlCKIyhYTc7V2B6V2umcSbnk+jFAmFdjpGXTyQAGmOR2PZVYYS7AqGOQmFRDomAUILc1E+w9gqtus2zD6T6CaYyCt5CeD7RQ6T+e9xDSMnbozgGILh9+122/6nPokziMzZ1kMIY1CBye2CLXHUo43MitO/fw60eGy1AeJNPDDfh6RUgvAkv6kWfEvHG51c9NJ0lvYa6SLBGb2RbH39gH//H/2XdU+/BQWbFZrfPWmdr3abAEoaGMFprTmUSrN/ryUPUQ6qsH/QEnzJfUoIqB4hl2E6JoDgcokhevQVF+SrATP0IPb8IICQDYh4SKKC+hAJRCnLwe7RJ0uEz3xVQOClil7O+PISaWGszLDqWH4xi9ORYs9t4n6+gXuulkCeZnwY95SiD4aahENvlx1m5hMKi9JgLNkgwwudJleteoomtcTAwWh5F9o4QqA3kCG7hbqUHxkg22JtGOyzYpu175llbevwp1AzeIxBkLlI3Iyyc1yaxEXdU8GMoQHjRf3Zlhb0zAgUI9861uD5HwrmMxAo/ttl0APAxzQnPU3K480d7o9GaDT/8lZ168Xkb/PpNm4ValEKYNhxf2Hk+sS82XSUouV8lARQ9AkkWODmTTeD9PkASYkSxQbVQUu4P4VB1kfCdOqA5y9O21X4pwnkEONQmtrMuEgItFd473nrLJoIww5nsRJFQPQ1xCtE6RObsb1I4LmeCeU5RvppX4OEOOpGf1KFGR4lAUn0cVi8eDuUx80Sjoa5Msh303JiOoehkKZ4qBlnywqGE/AgAOmzhxgUlERu42qsA0k26xuD6TR8+bHc9+1lbfuppm0JbpTbFMsk02y+lD7J2Ebcajoy67iWceQW+EGUT13wEChBe8yHfYzv0CKbu8imZlwuMwl2c2yhqWbP+h2/aiVe+b63fvG0zazDPFvhxsqYixidxdpD3bg3OEpzJsdyBAMXslYfp1BpJBdv0DCVrZE4Q7I5AyLxgyjUxZ5gAjHWLMWzqKUjVqe9W8JGHcBOoJcCiyHQSEOb5z4u5IuNM8fKBUDogVxg5GKYyBtHzBNQOhCNcIDFdRZO9cwQNzCVOyoCwEq7oPQVA3d4Og8YwaA/rDlDxOZhasrXWrJ3CNlYAjIv3PmiHYaB98JGHYaF2l7VQLK+wKreiO4xUjuJmCPUj5R7rsOjFjGlZtozA9R6BAoTX+wrsif2jHAGTnCzDkpJQhexopfTBL+2TH/6btT/+lc1CHdrd3lZ/P6X9yOw0H9a1Y5534pzJDXldoLvJeF9BLjtAPrDdJkgSCLEMwLAOtcWARHpQgBbgoG3RqYYMMS2Wsb1xBagzvSTlGB9m70soqGlIHcfFNuNr5eFRiXZcPXTJj6r4fiIQxhlWHqL0DvWwqNhudJZvwUibv7tqNCk38ZN3AAqT+oOG5wREjlwfYdFthLG3Ogt2FkB4Bv6hw/2H7d7nvmR3fuZZ6ywvm80hJ4ibG3rB1g9eS7/WO4HQlyuM8JK/DmXF6zgCBQiv4+DvhV17QM4dWtSpnCBG55BPSwAAIABJREFU9jBEZ/mP3rHjL3/HNt97zQ621qyLzhL9TbKzrhhgB44iWVpuTCTB0B3DpqzvS10SpBZVDSBCpmSDHYpiGBIlO/TwpkoDxDxiYuXEn4QwmITZWsk7IoyHOxMTTOpOjq3WIwhXcJBGPGvOe4FAOKkY/3JDozuAMPKE7gojWBGYJQboQBisGz/bMtCeBgTStadRxJeMzbEV31awauZzkRvcbKODBMKiZ5j/O3i73fe537Llx560LlspTQME4y6nmedsCqh8RJ13FiDcC3/R5RguZQQKEF7KqN1k63ibIy9xYAl6G+UQww/fs09f+LZtAQTn7YzNdTbRT7Bngz7KI1BITTbUQX2gR8xqhlXX2tFwBHyvH+UQCqGSBRIctwCCDKvCOYbJSHWWSOzSc4K0DdPUKnEHw6sEwAAIvOaRNh+pz6AzlgjDCl9zVuMbncQezzeR7wSBBvic43sxiWnWtml1/aKz6QAvna8rPt0+zVWzCRgrIFTdoBeVJAMBmmUHjgqklFfkuMElZjSDVkrICZ5Gw+L24Tvt4ONPo4sE1KF33GWj+UVEWT2fG3R/7KwKEN5kf/zldHzuwRe7qSQoQ3OTj8AYCKRcG+ZZFEfYFAQsZIKrr75k9v7PbWbzOBxU1jAnetujwSBMm6kGFR30vBZzf1KIRmNbvk8mNpDTjIOgXGLAAkdo1zTC3txE2x1jOPtXSk4Bn76eAjG6yHiIlKjLKGocdHadmirPCpAZyhsDwp3rcjOJUe4M++32ZahZ0Hm/LsHI/If/uSVo9mAxH7yZEB2Pn6pUDyDk7wRBhkf9fb5uI7fXZmg0GKFHk90su7Id5aK6WXFl6QglLj16h05BHXrgkC0/+oTtf+IZWKihTnB+nw2hGvUr5zc5zVuIil1WTHp8HEpo9LzfhrLAHhyBAoR78KJc7UMam/Q51ZEtiJ6s2/DTD+zoC9+xIdShy2iq291esU4fIIjJtQ9VYYcF1fKt9Om7Vly6srPOo3nBu6s4CX4EPuYC/UkfUTJB703IGTzRIN9m0BvslsbdDoRkQy6Sqe/dEnhWXeeb4KiQb1iKab3gTQmQstDoJLbD7VehWQLYWCj13IwwuecE0ok573bXWYl81ELK6/uEZgSvZJ6tmsHoJC8gDBCM8gWBH0VPJNXYObOv/DlULSHLJeaQG5xSN4nW/oN2+xNP2TJKJDp332MtFMsPuyinwDXm8srpZoDd/E76MDRhsuQIr/bfbtn+1RmBAoRXZ1z35FZzJpj/TsPqNoBq+PG7dvInP7Czv/qxLSKDtNCFqIUg2GM4kwUPyA2y9iGrOKzBI5hOhErl9iKw4XTM+gwCHxvsMhwanSOQLxSnrIDPxRjptUy6BZJEai7n+cN8+s2BcCIb2QGE2uCO65OXSEy6eDlIJsBPeczdLrYLQdMNA8/ZQ5fNRzpfgaH8xeui92SU7a4x3l0+dZLw0CjDorwmWAc3FUP1D6QCGEyazFA/UR9IgQyW30ResLv/Nrv72Wdt8ZHHrHP4dqhDl0AwCYJdPXXrwJuOcwLhThAUNDZyrnvyD6EcVBmBxggUILzFvhL5hO6/k8khJ4guEitHXrDeB28gF3gSIUy2UQJokYFgRh3CMo2pPBILNmFNBe718OVsy82zqQhF5WDFCB0IvZOEPE5C2cjclU+rENKwY0S0F+I7CSg9NOp742F7mQV1kP5GzUw1G3sT4Ei2qcQ8VD31OSdRzjgwTcoUpJuGahuxz/OJZWogjPDxpCwE9Txx/DqZROsojNGokBG6e4uLmZKTC8OidJMhOEZ+lwBImzuocwWAFAHjZx85v01cuFWEtecP32uHH3/CllEm0Tl0SLZpIzDBEZjiEMuQDXJ77kGz+2M3wCtAeItNKDfJ6RYgvEku5IWexhgTpKISwNSHU8zJ579t7bdQLL92FMxixVoLAI8ZFF0PIYwBoeutobC+37fuHIrmBTKcJuvQoG83hR0JhAiLQlyT6gUVCm0zX0ggdCYogQ4mXUnyhUcUyeCXrFhe3SVSqUOcpBfO1+HOneCeANPDrQTFHAhdvVoDYQ6ikybyFHZN2/BQ7fnLJ84LhFEc76eXwsEuivHWShylsFBLvQRTc12BIARLyv0x9BmgBwHTNsCvRwBkAT1uALYRzu5RJLN4yO5AF4nbn/6M2R2wTYOxNu9shvSHxc+qM4WESgUIL/Rvqix3449AAcIb/xqe+wwIMJqRgz0lSqXQ5dB6Jz6xT17+P2iu+5otb5y2xa3TWHTLBgQ8KAhZsE0D7eE68oe0RJsGcxBX8H53dZ7IgZBPtyljOBTgqdKIeCbVaPQRTJO9GGAIYMRCIlSa2FvyEU3gpea7DSCshDYxGjnQNcHNAbt+5EDYzBNW+4z8Z5XLE/CnG4EJuTKNjOLEzlj5Tz/90WKoOURBvogLg1zZ4mM7StZpUo4yBBpCpayvIIGQDNjFMQRAA/uDbRqAkE+CYB/lEN0DhwGCn7X9jz5uM3eis/wcDLQhmBkRBKtbE88N+pEnhr/L1ytCoDvO/BJCo+dinjf7n2c5v70xAgUI98Z1uPJHUc31Ps3RIYQBSfKxFpSc08wJHv21Hfvht633/is2z36CsE6biea3A5RI9GjdxbwgJsVuF5M4Sh2GKIeow3PIUSk/JR81AR5FMSyQ57PVodLUnWM8FMo5Gz9ZDwh2SWAQy9Is7gxEoCdgqF1WmqA1rlOsP22CYfqkCXyOteOONGnZVLLI42puj+/J2SaOWy45DmtVbixhbJrcHVid8dZAyBgmma7nRLXPAMAqBxhM0B1kyPoiP6jfPScYPmf4lYwQY4q3ewAiAuE6cn16dmbQSPcOu/2xp+3wU8/aLOsEUT7BLhIjCp+wHfJzjn7q5agzatwsaMzimc65Ht/L+/rudj0vb6tl7TICFz4CBQgvfKxurCUTE9RkjakGd/5qEYgJrjtcR4nE27byyvNQh/7SptY+sqn2BgywyfU4Y3tIbgggpNnykOuwBystura3KrGGQXwhRxMxI8YryfxCFSq3mE1/zSlbKBdTKMCBDjECFDJIgoXcUhw+8jxdM2eXxDKTWMS5gLDJ9HYDwqqQP2M2OSvkesmezd1zKjgQNI1P6gxvhoONE8MIebr+hw4x3mBXF8ZzfTngqW4wA8JosJu6SziB9HxgssjrA6w3AHCrKJpfRa3g3J33wTLtSZRJPGnzYILtOXYI8ZwimWTVhcKzrs5i43vS/MIHpO/4O7gEErhzGzF2N9YfWTnam2UEChDeLFeycR4DzLAsaI/Oqdnktm39E7+2o2ilNHj7Z3Zg4wxoxGmURWB5zY0uz2eHgkHfO5ZT1NLpQpwBIOxvg+mRtKUmsAkEgxHSNk0qUT5h2E0nGYUm5Q2W0AC/0ipNPCSAEPuq4obZuTQBzOfo8dDmuS6hT9K1mCbVOqaSDG2vCns6IDXBly46uSVbXc6RgLBuSpvcYtJ2/VATIwyLtCo3iPGlpaoMtb2zvLO/urVSUoh6raAzQRfpYFsRSWUeUMIYXMAtsMCNzpSto15wsHSb3fXM5+0Q2il10UWihc4RAs0IK8eXooKgMXeaXRnhhDDwFYhtFlZ4k05EN8hpFSC8QS7UxRwmM1EIYqrmjoIKheFYqgDv0N7R9+zUqy/Yxq9etaXtU7BednWopuuUH1J0klZoLHjHBA3VIZ1kyA7ZGb2tzhIRKBPQRTlEBYKqYJNrjEKhwU5plu0OMdpZbIN2bswRBmPSRzuBbizPx/zcOQYkFwQ5IDmLS49c9DIJCH0s6mNoAiHDo75Mvc10fE0gFEfkuQb4ec/dBIg0HHAglDo31J9Sh6pcIkKg+unvVY1wxeaieF7CmI7ygVt4riEcOtp3yA6jl+CBxxEOvft+lEgsVrlEFXdWD3fhSaBYhXQn3JUURngxf4Vl2RtpBAoQ3khX6wKPlRMWeVmHAgwpLIkGAMFj79uxF79jw7des6WtUzbd3YTd1sCmFdmEehO0YpiKuVnvh+7yDnIMf0J00Y9CaxWGJxGMK0G9YD7ZpRHkvJi+Fri4DRvBUAyMeCBQzFxjgo3lgpSUq8vBaTf2kINXDZw+fTc/myyucTCelBtM4JqHRuscYbBKrptDjA+8g7xCoToUN8+WWha/s/pd4BiF8mB7bdWopHZKEaYGEA7FCEnbaYbtBHrAcDWYYF8gOGUbKJafRiPdfQ89ZstPPIsuEg9Ye2GfwqERmW18i2ogzG82Jt2MFCC8wD/AstgNNwIFCG+4S3ZhBxxuXQIfyF7ABN+31TdetnU8962esBnk70bdPkJpKImQgIWT7DQmZYgoyGDYb7DDPB9BhJMywmoDFnDjLbVSCkEMwp80Z0tOMcwj8uEpQZ+tBSIEPDLCYFoywpYpd/iMKj84XtLA7YzX//m2WA4xiRHuBoTjuTwfv3zST7+HwLP6bCezdJeZ9H4CQh05j6lBZF01SrBjVBi/i/3prGSVJpOCUIu2JIrhv2B9wQ4FenJWZYkDFZ4EQbyWUhTPLvg82LqXSMxZe/k224+c4MEn0E8Q+cHW4n4QSTaa5HUUGb1kINTNiGeRxx4lR3hhf5Nlqb07AgUI9+61uagjGwOBmIBpr9ViKcSJ39jH3/+WddFSaXnjJKbSdTRchdQejjKDHnOD3pCwhZ50HYgsqED01ki0QiNQMWdF1eK0cnvsLO/CGKpCKYhxdSiL5VO+TfV/nMDJSDUJhxqULJBQEADpneo5T9egmZ/4pDIIdbzPQpcT84jV7MyOFZIJ1crOxsydA2HeZiiJYppMqRrrPNyayglylFAINNxyCHwUx6gUIrnD8Dyc5ZH30U5ONYHppkBqUAIgcoABgv57PJm7BAPcAhDSNq2z7za77WEwQZhoz973gKtDUSyvjrx4qEIlbiHqc8pDo+f+ykUw/KK+lxe6cMkRXuhIleWuxggUILwao3qNt7kDCDhjibVt2fDkh/bpq8/b5ps/tqX1k8gJbmDyBERBODHoASi3iFQMa7I2z4urKY5RQ12JXjy/5WpGljrwBfN/LH+gGIblEjTRBoNkmUSkmxRCpIIjFd0HkyKIMcfmxFFxQh+tVD5xDiFMDfY+eTfDdzvrBV21uSOEeQ4gTKFRbmtS895cbRpyTwfZANqKFQroeXohiGHIOYmMquJ4hz8HQO8v70DI7UV9IIUwAYR9Kn/VIcTdYrZhi9br4orCFaYDJngYBtoHn3zaZu6AOnRxyVspSSHKcYibjbgeBQiv8R9p2d2eHoEChHv68lz8wckFRUVrazY49oGt/Azh0Ld+avu2T4PgrQBvwN7gF9oF88OsCiIHQIMDDODC2Rw+q2rohFXOaAhamrY1qbLHIOoQAYBt5hLV9JVsUMkuMUB2jBiyIDy63TMEqpwgQShZqgn0Qk0qUDz/+Tr4jfOHmtG5Y0z+kNH1BFHL5D05wE4Kx6blayAk5U11hA6FflSRvONIRChUYdBKHcqlwjYt8n0JABUclauLAyS3NqRlGsUwGMcejo1ASGCkd+gmRDFb04vW2X+7LT/wqB1CF4l5OMa0FxZQLI9wqDbh18TDzu4jmjsC6Ygrscy5x78wwvN/P8sSN+YIFCC8Ma/bjqMeZ4UAqZUP7JPv/4sN3/25Lawesy66yw/Y7QG2Wi0yCDI8hOpQI6HclnoSQhzTmUoMgiUU1ORHiyWET8lFVP+uZrseHu1iHbVWQoE8Q6PJbFuMkOFUdb330Ogw1JZUiTpzchcab6u085HX72npSmlaA2Gl1gwGJ0gKMKyUrSGWyZdtCmJ8+1zXgTAXxzSZpx9HUr+MH3dqFZUw3tsmUW1LRqigcBUaZZhTjJAsXGyQ3TX4DLCSgbaDX48/wfB6uHK0T9tGlwiC4Gj5Ttv/0JN2G6zTFu6BOpQAiJuZ1hQZJUGQYib+5H5po5bAMB13AcKbZAoop3EZI1CA8DIG7/qtmoCjZj+auHnnD9Y1OHPUTrz6r3b6zSO2sH4K7ZTW0VMQ4hiWQCCXNMIk2maHcwKb8oQMhQKQ2DGeIVGl4GCxRiajF2zci9AnwNDDpfzpZRNtlU94VTg/oyBGoBJKSM93OZeQuTTAsKNaxRwI/ff80WR2CQgTYDmT8fNPP/Navxq8xnlMymGOb8+Xkc1ZBYQ8r53h17TeRCBMec5EwqQO5fjx7oFjEgCnPCHzf/GaQMjfZXadbM7wOa+XwqEEP3qI4onftxkWhT2aLR+GMAYlElCHzt91H/K+c4K81hRqPgmE8hFKQMjjSECYs+a9AYSpgOP6/U2VPd/KI1CA8Aa6+jKbVu7OBSac2PgLa9EZDm0P0EUC3qGfvvxd2/jlCzaLEok5LD9NZxj8bDHMJqbGSZkhSgAcQ5l0MOHmHL18RKpwGXONtEIjGMJtdLAq0FTjCHqGVsfCSZdKSC+TaIEBKaSq3GOttpRalEtWWM6DwXsS9hBPa0BsgmENdAGioYRMPQ2dxXlD2VzdmS5xzRRTHaDvy8s8HPQcQGsAFEuj04DGJy3vYp2Rmg7rbDRs/Fi1llETST9RAR5+agsBgC5eYTlDPAMQvVA+5VXd3o5iGfBu28QYseJzC4xvE4DY3nfAlh581G5/5gs2f+9D1l1a9m2Ssqv2k+PM65mewUYj5JrGJC72+MtzvLqA6PUFb6u6Lhe9RlmhjMCVHYEChFd2PK/u1iLeJjYW4bMBxScAjykqN09/bGs/fclWf/kTm0NotDvY8LyfJnpnTmkyz0UfDMWlXn+1qjCAiTlFsEE5xIARDoYOhMmUuaXkl1DC/TQFsBHGJHAL+Fy67wv6MRAI83Seji1CmNUE2cj35UDYzPtxfYlwxtotjYdJHQg91Js/wm3Mjy2OvZ6kCSo1MNYlFTjfUKP6OQHsBf6xjYQ/Yf/iUpgQwxB0BUhRGqEDcCs1NtD18CUYOYEQ7/XZTJdaX4DiBrzuugf22+IDD9t+NNXdd9/DAMEDWJzqUA9r1wObYCuHr8K9ru4fadn6jTgCBQhvkKvmPBDdHwggqfsA2SDQh5mjEcKhnx75rq1CGLMIx5jFwZraIAl+VAJRg4K/V4dX6T6TA2QyXCbgSVxTlUtwdt/Qa863DK1WgBr2aSKVAkCyJGd7Aji+xzkab7PnILNidTi0DnOm7eUhzHSJaneYyNHFOaVlxxSd2Wd5js+X2TkeXv9IBlerRQmqWYVENmZ+RG0wah9Lgp8vO1R9IG8I8HQyrZsW5gFVJKGSCDe5dtALVih1p+zNsSLKVAB+/J2h0V5rGuHQGYFgb37eDj32qB18+hmbu/9h5HyRJ4R61GCtNimcfIN8vcthlhG4riNQgPC6Dv+F75wskP/EKsTg1MgcgMISiY/s9E9fsLMoll+Ab+gciuW7YEfJtSVZgqlEomJMgkZN7uhql03yRKyEZlCTMnzKsChrDckKmXNizlAhN6FACEec9Q2ZIxR6OP+JRbITdRUqRSEEQid9DGeGSnKCFdpuQNgUv/i+aheZHBgSG65B0RWsY8y4GhuCFPOmfvwK9fJcqlP2nGIHSCesz51iWCTPlCkujotfnAX6aPBOAGOt7XqRvIczvUieYVDlZgGEBMkBgLCHfC6FMav4vb+waAceftgOPwthzL33umMMPEXRONJLJcqjjEAZgUsagQKElzRs12MlzriYYBkCjLAimSCL5ZkT3PzFj+3AYMVm0Fm+h5AodaEd5peg5kytgzjx0zfTw58JpJgjTOyMGyYQkjFFSyWCHoCw3eH7BDACGQGSKlLP7XlHeQ/XphyhhB9Rv+aAl2rZHESqHGEMJfNjApUAssTycjDLGWFik5PAjpvMQS5njPWVS8dU+5C6UIYQHwDJ4xQr9M4YGiUefrBfhoXj1JX/U6cOhUZdJeqd3uuQqAOh5/DkFiPwJzA6S1SHeFw5MkIY3wEEuwLBTXaQRw5w7t777NBnAIL3P2DdRXiH4jMoZLBNtQa5Hl/Kss8yAjfFCBQgvFEuoyZgsED2nMOv4ApmZz+ykz9GsfzrsE1b+9RmR+uAL9T2zcIKDTWCXdhuEQQTI0wA4QzMgVCAQbWN4pmkPGR+rhIdDlkoH3WCzAuKgQJcUXtIQ25ZnQUQEgC7BA15lXrIlBDAsKj2E78TQL1Srg6Npjq2BIIpD9cMjzaBMAfBvNwhXy+tk0oi0jmnrvMq8wgWmtgylUBUuPL9LrpusAuHjpmRU/mFEvzBz9VKKiBZNwEujJE6NBSi40DIgfAid4VEI1c4JJsjEOKqDhAGHbZmMerTtsXcIMsh9u1DTvAh2//EE7b00EPWpjBGDJDhVLbCcjZdHmUEyghc2ggUILy0cbuqazVr2Lx5re+SvQFHEMYM147biR9/z1Zee8lu24A6FDnB0QBhUrrCAABVohDMJg+N5uCR2M6oj5CrImvMCdI71MFPjXYFu/67/E+GYCib9BaFGhUgIdU/6wSjRrAu1nYW1azBSwPH2kECpoMPgceBlo/mOjsBz/ONadlczTmm7IydNXOEk0Kq6bgqMOZxCKv9+Do8TlBx9hBUbSVCwGxJ5SIXD3XSLs07y9elEIJ82ddFqDjlCAMEnQkGENLYHGHOXmcOCtFptFMiE1xCneBDduApMMEHHsRNDkKhEMYwdOr7TiBYgPCq/lGWjd/UI1CAcA9f3lqhyAmZOMXQJYQxWyft2MvftrU3f2RLGydsES4yzNv1WRwPyqi8FIqq88mdINcMEXr40NsiidmBT5IFVr6h7R62lWoHPZ836kOwsUUmhAwWexSSFfLQwkLNCWAKizobzIU4fK3jEBBGh3oqOVWrWIdr82PfGSb18Gpzu/ml3G1baRnfZspNVnuTKw4fKTw6kMKVQAiQE2FmDpSCn6Ftb9FEIHeCoYdo+IgKAKM4nj/FwlkvyPxjCoUmA20X0QwAblsdNMZqz9lZuvIs77cDjzxitz31lM3dcx+8RN1Am3WgVQ2iRruA4B7+My6HdgOMQAHCPXiRxgAwgETiFNatrR63k/AOPf7a83YYNX0L8BMdjZAXVDgSIVOEJtvbAAkAoQQfBC+WNjA91WRc0R2eeb/E+rxg3pWiNNcWM1TbpYgBAggHYJAETg83RtGcEE8wp+OQVET7TsrSagG3cJOmxk26tY4s2nYCYQWc6eA1HkSkGgjzS9gcu90vb1KqZiCiEpCQt5KlEhClSmI0EwAnJx5nhAOEReFXLhjyUHOAoAzKHRxdKEPQd+bmIWCv9XMmGAKZAMc+AG4djHC1O4+muqgTBAM89BQ6y999L0AQ4VAUzDsIutrUR7t+7sGvcjmkMgI3xAgUINyDlymfzKvfKdVf/dhOvfIDO/7TF23f5nFbAgiqEwRAb0ANBvJTXUzULU7SLAOQ+MMFIF50Hp0YVLxOwPIGeR0BVtimKRRKEER4VHlDqk9TuQIW7HmZACOFwgjV0jHECXYYzCSJXiaFLytgy0QxDp7hQyqgc1bWBMFa4TnOCPPlmmHVfCzzkGheFlHtS/cDzvJ4E+EhW56eg2ZLbJA/cbugMXZgUxPdeHqINEKjHP/kHao4a1Y+ge0NMWbU7Dow0kSb/QTnbGPxoC0+9LAdePIpW7jvfohCZx0Ep2clqEk5wQThRSazB/+IyyHdUCNQgHBPXS7OusGoMiYnRrZ2CjnB79jZn79iCxDGzG+fQUNdNNulaAW2aexg4MpNKBkBmpTgD8lIJFJ0EKwMqNWt3pmVJlOFP9lyycskCK4SyURzXTE9CUSoMKUgJpUeeGcH1uA5EGg3WDRN0aSGO5nbztCoV1xMYoSVgCUA0oFtPCxamYQHgOY51ublrfcxzj5dvkPfUxapkP8G11KNIHeO17zJ4FhAPENW3EfbKudjXgyfbNIcGNM/z+E5g6vB0NkgVKJgeFKLskwC17EPJjjz0CO2DyA4dw+Y4BwAkOAHECQQhvV5FQxNjHBPfY3LwZQRuMFGoADh9bxgTmwitkWhCkEoasoCoDoIew43ztgnR75vG6//0A7AM7SzDe9QlEhArWEd5ukgr+dUTIZHMBsI2JypcAKPAJ2md34ulicVqFukDQZsw4T3aazNmCWWkW+otkdEjpILAqFYkWtBHUhpQebgJ9GMIMRBRowy1fUxNMt/ZELMu4mROjP197jZBNg+JPwvX05MzQv3tG3HvWBrDDWK5rnNmpuDhwl4FXJ1pGa1iNoccf98i+cVy3DkajMAfKbyyTg3EmiuzGgxjrU3AlPTIcQIK+foIOjg6ODHbhEse6mDmFSN4jpDDDNoz+IJAIRAZjC/bN0777EDKJGYe+ABtFZiZ3mqTPFkbhAiqAqgtYfyKCNQRuBKjEABwisxipe6DbEnzo/BcgQv9AMlO2LBNsBp45idQonEGfQTnD/5MXKCDnYdsLxBn70IKEyJcgh+hllanEag4s82us4LlgQM3kuQdYHO/NhH0G3UvH7QC+cJNlRy1kBI1SQ/ZreKcZaXM7mxUGQjl5dAL7dCE44Q4HAUXp6Xh0XHB9bDuYSCBIQBOAlMo82THw/ZKs5JCcvEUP2+wwlrqDij/kHiHbU7ojiGQhfPB3JIGHJmxNQdY7AygRHr921e4+r5Vx9rCXDip98KeC6QYJjCrXKvIQtEGHTQXbA+nu2FQ+ooP4uQ6L6HHrD2ftimsQwmHGdUu8GbHT1rSL3Ur15Zr4xAGYF6BAoQXsdvA/kLMnPeGCc8KVWCpteoB1w7Ycd/+G1b+flPYJu2Yt3ts3gfIIgVvGaPDA4MJLBjBAAjEJKVscmu5+qIa84dFBplyFOm2RSnJCBMHSU835fqCdlJwjuqh8hDqkkCpz9Szq4Z0qxycQ0gTGFOAmFeEuFA6Mbf9cNfpX2Mhz8djN2kepwXpX2oVZRMxRVjFvi5owsfvg7ZpgKi8kbzZSRmSSBIYGU5BBoYqz5Slmk+Fgw7D1qLwWhr5lqzwwAu1Qcih4unh0MdHPs2HYSaAAAgAElEQVR0jpmatz5bKS0chGfoY7b42FM2e/+D1ppnPhCF8uwikaucxsanvCgjUEbgSo1AAcIrNZKXsB1yNwQyUTEGMFPtWUQhydTWT9hpeoe+fsRm4SO6BBa3PWJ9HwCAQBahwSm244nJ2xkfwY1ABzYh6y8HFAGPGJ+HPqUMVa2gh0u5TVI+ble9BpUTDCCIEKSvWpc5JKDaHQhrMEtskOvUhfGJSRHxataWkD0vj+D6ntdMwh0HQu8a4e8nsOQ+BlDYiv0GEJJRiZFlYJeOaaTC+GDP4TWqmwxsl+2qaDhAIFRYNEQxboaNmr4YWwGWv6pA3hmsh0HpGJPAkC2VthAW3aT4ZXG/zd71oN3x7BfRSgnCmEWEQ6fRKgsgqC4SGZu9hK9YWaWMQBmBCxiBAoQXMEhXbxHWzxHUmK/SHOogtfGpffgjguDLtrhy3A5AFDPYRq0gqGAXfeb6PdT6MYQHIOjCiNk7R0SOUP0BqRxN77FrBBkLt0+GR4DAMwrl+ZlKJDxo6P6kBFSGH6N0QCE5MUtnlekhD84ISyZQTMDAn+ROTQVoc91qY+n8s8HOVaIOhA7sqXyiyQhT6NSPxcPAfhwOgmKFGVCl8wJq+vmp7o9eoRgDCoIUq2Wph3eWYK60BSan3B8GrmeRI+Q+VBqRAXv6XUCIMKhs02iZxlrBjm3iBqZ18JDN3vsAFKKPoVTiEdim7UfZC/K9AEjR/gKCV+9Pr2y5jEA2AgUIr+fXwbHHmaDyTABBNNI9+voLduZnL9k8QPBQF0xw5ZT3G4SvZLfbhrMLxDKYTJ0BsVuBm2Yz8ElWp0xSFKwzVMqHLEalDKUbiodEPelH4uH1gF5c7/lBHZRUogQeTfFOJgMI87BoAqAEeik8eT4gTMCRs9ZxMEu5SAdcnrPOU22UdoZGJbqJwn5XlkrVIlaoAnQCaVxv34+LYChZ5XY7BMLIA8o+TYWEXhjvfQXZ4YHjzjAuC0wQvozHbkAoKzUYaQ9HcIyBKGYLopfNKQhklmCb9vCjsE170ubue9Da84s2BEsc4vMOwNBBvjzKCJQRuBYjUIDwWoxy7GNHfaDCdo4xhnZHA4RDP/3J8/bxqy/YHVNbtr+LWrWV04hiboNLMJPopRDOdsIQmnVqbNkjpsTcG7eFn5rcme8jYLhNGksjnBESCFPZg4OcVkvrqHjOQ6MqtncqpX3kYJOALA1hM0SaZ+9ygMt/z4c/DwPW4dOagdb7c+AS18sAgwBc28kl5sjTi3H2U1UOlp6pAs0w0BZgsoGuosLBCpUudSPtNsobUKWpfXrrJKpB6fPpo5cz47HzUFgUBtrwD6VrzPb0vA2X9sNA+wFb/sxzNv8gvEPnILoB+LGukHZrEj/FNbmGX8+yqzICt+wIFCC8xpd+DAwFN5xa0c0B3qFHf/R9O/7qD20ZXSRuw9zI93trcJ2EWGMKbGSAyvcWGhKK+xHgNJlzC2AP1HtAHMIQqHuisDMCXiuvRvNslEiwlRJZoXKBqYQhoYObTAv3UhlCsMrEEKWIJGPiKin3GHksXyeBTi17GctRarXkSFPnDycDqQNZE1zTLtLIJSDksSfG6Mv4jYHfIIwDlQBURNBDoDyhFAZmZNrbKHEgOJYOtsq5ytHFBTpeeOI5vASEvt8s18mrwEJ5GGlvwDZtzRAO3XcInqGPoETiOTDBh2SbNmJ4m6UREg359lLV4TX+epbdlRG4JUegAOE1uuw5AKZdOjMDW9s4aafgFnPq9R/ZHIQx+7oUxVBGAzCDsfNsv23TsI7pQ0AxYmdeKkOT6EOF6AGEEIiwuF1OMVwmCuQFhHiybEJ5QgBmR3TNQ4lt9sBjIbkEMgEK+jQBmtcDeri0Zodp4t+N4QXV1ao5oFVQkWNGhZ0pHBpvpGW0keCues9vIZICdCfgujDI912LTrwOMRhilQfkohwXKkNZKuHmAb43zwsSCFOnBy9hcPXnbkwwXWO2UloHm1yBbdrW3DJygY/DO/Q5dJN43DrqLO/5QNUZxrk6uJZHGYEyAtdqBAoQXqORzoEwtQCCLh+OMZ+ICa7+8lXbv3HaZimKQdG8p6co3kB5BdkOJ292Iu9yEmaxuwOFwnZRQjEkEEoxqkCnlmvBOJsdJcQIVSvI8gcHG2d/LNXwgnmFI1WA7w8XwwS7IlASQKF+zNWcafgmqRvrLdWDXAtg/L0aIB1sfdvOLnOQ8dcemo3AbYRF/WiTcCet50KZYLgBxBVgM9yJHCDDvhLEgP0R+LyFFHOBkRdV1wj3EG0xNMref8EGhVqq8UtBzBy6HNR4nFsAwlUIY1YghJm550GA4OdhpP0Z68xQHbqAawrVb7NEotDBa/RXWXZTRiDmIUw8dRyrjMoVHQHnFOOP6j0iEGzTzv70u3YUBfNzqBnch36CXeQK26RrEsGwGJvMkEAG7SHyTOqCIEbooEGFY4c+nwAwFtgTOBUOxefe0YGsk+uTEVJBShG/g57yafTOZANZgqKUpwRHB1IvYyD48DOCCsBDNYkXxlckUknELkKGza9bxeQCnDlanuusyxB8BNOx1ECY5wjTjUYt3OE23OfGc4I8ZopjPPTL1lPMo6rzBoEQrweVi47n6Hw8eC0YGmXLKbQ/Ur0j/UGBn/yIYdf4p+VZzsF1cfwD3MhsIfe3zpKIux9AU93P2xLqBacWbsOhs50SnhDHjI2nH2azPPKKfi/LxsoIlBEYH4HCCK/0NyIIDaKZYeU1IIcSqLm+g3k21PCtnbQTyAeu/vT78A09C48S9BLcPA2+AbAB2LWxFkN6Azq8YH32IaQYhH3xHDyEXAK0ToTSVPYg+zHO7lgviuZVkgHBDMsk2gRDRjixLDsoaNZVdwSf+AmsfIR8pgYg+YnigbIMMbcKnJy51WWADgv6PEDQc3S+TW7Dm/P6Au5eEyw2wE9bDxYnZhv7E0aIETJL6keZjL6ry5jd13FJdYHHOm5AwGa64TajHopkhJ4TdIUoAdPHXcyQwMYrghuDDkCwLdAKlx4QxQ2ImTiWvFYsgSGQslSCLjJsqTSagQAGINgGCM4/AxC8/xGbWkQ4FDlDPXEDE40g68HSaZFtxjW+pO/nuMnAJW2irFRG4BYagQKEV/piJyD0tB0eLJgnA8GkS79Ihit7Z+wUwqGnf/pDW2JnebI1hC/7/TVWnAHYoGlkGHTE7ug+4QsOkR9sMwFIziGsYEgv5fs4sXv9nyBGSlHJHvHCSyW8BIMzPwGUzitc1vNiVWG6IpQegiTAeqskFvH7e5A/an2Rp6jTk5K0Ioku9RB4iQWScfqHAg0yJbrTiNGGaTelJ/LU9Am8WYaRwqlVGDXCjlxWeJE/lNtzwNS2OHYAJvI4jo8K5fk+awVDEUozg0EYijNMzHBoAkF5v5Ix49oxT+hiGSpGR7Y2Q+caOvvwPYpdUCZB8+yoF2yhqe78Pffb0hOfscUnPgcbNfQTzDvKR+2h7goq6qzNBxtvnNtFvSxgeFHDVRa+pUegAOGVvvyJCkVYUWwosm4jhD1bm5/aSQDgsZ+8aMsbYILDdYTmNjAPArgAWNMAOnaXd4s0FM8zbBdCEYbjGDYVOEVpBEslCCqeD2Ptm3uF0m5NSkgCYTjGODASRJNCNIyrQwtTiVoc5aRAdVAMcCEYkuoGWCUg5OsEhN6BIUAofk8YqeMRkXXW6jWJzlCp8KGvZp5D9PrG4J7xc1IuMhfKjImStD8P5ar2UDlQhkQ51LFdOsegCa6X3XdxGOzaEbHJYIbKE0os4ybmGm0c9DoYYRehzwFYcp8DAO/QPvKBdI3pzczY1KHD6Cf4rB14/FlrL9+BUCikwFW5R4SfJ33/FK+93C9mAcLLHcGy/q0zAgUIr8q15lTJEBwRgxMoX2Ii7p+2j3/4/8BA+yWA4KrtI89DR3gK8ZV/wwzdTbZhDFeC1fQRylNElY12MVmTUQ2HFMBQuMIJk8BH780w3BbLI8MKaqrzo76xBpRkmq0yDKlAk3gmbMpS2QQhROFKQR/+AYAzIHTw9e0StBwMub00i2f5RAJS1Ozx2Luq80j75TkQ5L2IvMkA03vpUqV+Gvn7bkgwjh46NjI9XQf/XflBqUUZKvUaQYphOihh6KDOr8VuELp02qCYIW9KPMTqHSVS0JLZ254SkADP7qytYdl1dAMZLi7bwt132W1PPmmLqBec3g8QnGZ3eTrR5ADVpLNxhgUIr8pfZdloGYHdRqAA4VX5bjgIeeCRPqL4bWPFTvzkO3b69f+wxXV4h4IBDjY2MIeyjRImT9l8sfSBrMNzVD7Re/F7d4pqTTqbMLS4hVAeOk8QAAWEzLl53aDaLGnP9STrdW4ebfPygfqkBTpyagn2p1Bmtm4OhGRwCtWm8GVd56f3hEM1+NUdMLhvB0IJfAiEYLYubGH/xGCqaiCc2ik5sOXimlpYk7PsAPhdgJAimI7aLJH5QRBDxxiGqRnKpBhJ1mlgggRCMLoRAtkMk3rU2L1MCdBclozVw6Y8B1wVgGkfJ91H2HR7atrWEN5dn521ubvutjvQWX7/Y49Zd/kgmCKZIDtVMDdYgPCq/MmVjZYRuIwRKEB4GYO326qcmlO2Dlk+a2+etRM/fclO/eR7tnD2N/AO3bDeOoQxnGAxeU7RfDmK2d29BO8r1ccJl5ZoENwACFssyAY49HqbIJgbYFUEIoAfhTACQohwqBTlesTHIEhedB5SFSkhnfnx4UXlLLOIs0limVhZZQnkRwlo5FoW+UIyz2w5bUFilhTidGDkMjKvTsyT9tNif2RpDoLKbcbxVjlKLJOcYhL46tgTM8sAW/uO7hIJQAWwLJPAD5aYUCjTJ4WT8pU6UipzAYgIjXYAZi32B2RNpQ4Lx4TtdfGewI+MNSztKPAZIGQ9GEH1SVUojmcFwD5YWjQ7fDvKIx6x2x8HCN5+u3eWxzZb8Bq1oStEK+IaIecd36PCCK/CX2XZZBmB3UegAOFlfjvy/JRDFxzR1LWdJQmYhLfO2InXnrdjP/6e7UO5xDJqBKcG6wAqNNhVyolNZD0/1Rc7c6m+rLwU7oyu8RKvADCV34PpNsQ1bptGUcy2Lxds0EsdIlQYbYPIyDxX6YBUi0kADKo/zMKUPI9YxtsOJQZY/xS4hTAn/9zRLOUIPUyaxDI5u4u4sWOnwq7UxjaZ6ATQFqPldlPY1pdJx5s6UBAEHQgB1gAtymWoGt3eQkgZ+b42coESvgAIJXTRMTMXiM4P6dzJWlVQz9sMP1K/I+AhwEC7c9hsZtbOYvl1mB3M3X8fHGMgjLn/fhhowzsUn40gnqGStAMwbJaeKPc6KRdYgPAy/yrL6mUELm4EChBe3HiNLd3svuBA6K2VugSAzRX76OXv2NFXv2O3t9dsgZ3gtxFbRPcIllBMd6ms9Ma6BCgvZvCQnTOHxC0BdCqAY2jN32uxjVJqqKtuEiyU9+naM1wBGJrsnQGljvX83EHJ837tMLH29111qq1IXJKH8gg6WTgUOc2k2qxFLl47OJavS+KZ+NmR8jUdKffBiKGDYDLNTp8T2HJw81AumXLFcceuibxgKLLhiDAv28NYqTwC+1QXCR9jz926Ybl+VkDoXp9BgbXvWrCErVOshH2zKGZl/gEYabfQTgmlFYcO2R2few5NdR9GOHQ/coaIBQAEh1TDEoapPGXNZoZ8BQjHLl15UUbguo1AAcIrOPTOJDixb6JOcM1O/uwV++TIt2x2/SPbP0N3GIQx2R4JDGUKszMVopUqksBDtsFavgBCdqGXZyhAUz6iqmPjHE0GR8EMlabRUklKzNQWiYhCUKwVkZrwBa5ZHaK63VPEw8RfkoAEG+TaqsyvlZvibgGUAjrvy1TlHh0MeXwNSzOhamKK3lcwwaBKQDRujj3NXoXJhaculPd9+LGQ6TmoCmA4fMwHan+4TejhxgOn1gHLZqgzlTqwi4TCz8q5st0RwZChUm7Db0xYv6k1QNsVveW4cThi3z04wny4+BDwdMqmoQ5dfuRhKESftil2lu/OyEBbtYQCVYxlRH5rvqzLk7hz/S0cW+ByvpxFNXo5o1fWvbVGoADhFbje45J9gBNKJE68/Lydfg3q0N4psMAz3nEek2gHk6/wjawIb+CVe3wGmxOX02TrxtAefvSMIzJTnOnBePgB3aEJhmywy8LwCN5F6E4qUuYD1fA32KC2zZ1zViZoRjF7mGx7SJVMMrFCIkum/NRYZUoblWbwrRoME9g6cOWiHR6HQ5YjV72d3EkmAWFtvVbnM+sco+chZY8WjxRNdJs4Px7lF2WvSgEOQ7TIBTJUSWCsxsRBMLFChrS5PoFQ3BE5wD5VprJT85sCGh700UXiFwcft33IAx5+GCbaDz1oneUDiKwiJ8h6w3AGqgS0Om0fr7x8sELt7Hs4qUTk4r+mBQgvfszKGrfqCBQgvMwrn+cIBYgUxrz6PTv2o/+wQ72T8A49A3UhQAkscBoT7gznbgDZ9jSas2K2nmcoFGzPa/8iZJnABxO9DLs0y7uJtneUYIE7J3wvoyDC0FqtluYTzKggJRASzIL5RH5QfQijW71CnRLIZGHRivWRUdYUhTZuo7yCXUDqYFSDki8vhaqAkp8n8EsONrFOom7ZNcjziIkF5myQi4plRRmCN88ldpMRB77yxoIuMmGk3QbwKdysUgjkBgmCGhO+HyBIMGSuFiAnBxqOabwmnuqROsYD5LcAhL9+5qt2/1NP2f477oBtGnxDZwGCENeA7+v4opTUmaqePh6tStSjs9nxDbx8ILxitPIy/zrK6mUEbowRKEB4oddJEzuZmf+jCRrDa31MxF3F9MAEtxAOfeOInXzlX21m9bjtQ0izvb3uoT8sP4VJlkE5zr09rL4FwJkW6HHSFRRFaJAA6LN6KpZ3BkewImhy8ky9BWmbBuARI0yhVgKBhxAVqlQA0UUfUnWqA32qc2QtYRS1x6ScRCtaXirTwAG9dlzzXz2/50iU8o468LRjgXGlOM3yY2nYk4LSQ6SRL8yW45QuIY32G+ckUQtDmHhPVmlUgjoLVId5lUl4LhGdbnH2tDLjDYc4Hk4pdZr33wWG2hiPFUpV3pjohgX5wQi5zuBAh9sYt+l99ilAdB3tlA7/zf+2A3feaTPsJ8j1EboGXxcI+ijEDQDPQZv3m534cPxnDAgXw5ld6Ldyl+Xq/V7mhsrqZQRuiREoQHihl1kTMXmCF7gTXCCJ0VTX7kP8Ar/Qj4/8wNZ+ccSWtz6yGQBjC0KNDhWLSWBCwJICEf9AM/jk6y6EFXXNHMGA73v3hMTcVLzO9QU+/r6HHlmI710qqtAhZ11FCIN5pbk3UEfvKxzqy+R1g7XohWC3c0Il0PhE7hutGVy9vXpI6wk9D3Wm3/PtOwdjiDfyftx8HL9XZBLlfN/Koco2DSANQQwZnHeS4IfeRonYKJUsmR+vE/v96RDxHj0+aaIt0GKxPDGPW6Mvnuil5whhYkBNLo0OpvD+7PSSfbTZsV/P7Lff+cf/Ze0nPu93BBonfypaW413jETcP3iZCAVSiRHvHF+X04yLai70K1qWKyNQRuDSRqAA4QWMWwpe5ZE+4gEhEW1XUSJx2k797CU7gS4SM6uf2nIXebttlDdgkmb7QHeLwaSdQmQpdMciekzuHTUHdEbVRegxlU14bpBTMWldXrwezjFScThIEAhTLaImZb0drIhTdAZqyVkm5eNy/tEEwny9JmjmQJhs2PL1CS4unvEJPw97pjrG9L7ATphCdhsCmhj4ar0AQuEjmSZXpmcoSiQkkgllqJpqqD0VWSNzgghVal0X/6jjA5mgmKWLZMgE2dmDw8n0K+wOYJfGo+rjpqZtW9jGWQDhh3MH7Nm/+jtbevpZLLjk354Kz8i2Q8wjXGywP7/KBQgv4G+uLFJG4FqOQAHCCxjtdJPPCTKFBqW1YOBs+5R99OK3bB0h0cXNkzYHxSh1MEOWSQCofDIW5fA5k+yNoMg8VAChi208PEoPUQc/B0HVB0oN6m4mAgptQyigA3JgczBIDWUVMuS/hgk11+KRpDIFV17WD76uADIrXUgAl7PHBGL1zxqs/ThdaFMpYyN8quPPDLa1TwIhnWUksiFjdfWnOHBe0qF4L/FfscuwUvVQMGseCYBeDeKuMC0CoWoF69CnQTDDjhJU4bbADqUI5bY0rvi57Tcjww6uIdpWUfxyypbsbWR0f+t//ZPNPv44rEfn1NC4+agPNQAvQFL530QVeXgUOO3C/PKQatr+5YdLL+CLXhYpI3CLjkABwgu48KnYWwXRMrUMEEKx/Kk3X7HjL33LFleO2eJwDXlACFqEDAn4hH5SHRLiuLKCcJjI+z1wSkz+FNOw3MzNVihycTcZmnSrZlBsMDSHZEIUyyT1p4DBQbBK5okROqvKWRgPSwAV79eh0/HlcuVmquFLYLcbe0xNfAW0EQL2/GDNBnNhUf4+AV5hwzS0vjONtXuretjVWTOHRnFfjbFEORTT6pnEQa6SdUed9HRQVrmEejqy2S57DLKYPgCb5SwEaDDMNp5dbLyPxY+j8eDZA/fZo1/7W1t47ktginSaQc43HVb2HZoEhDkLjLMQEBLcJoHebu9Nev8Cvr5lkTICZQTOMwIFCC/oK+KG1p694hMz4OaqHX/1JTvz+kt2YOOkzcAyrY8O80j3SR5P+zTXmmD6YhE2a9NClELRTIf6DjDCPvOBEfok1LEcgs1zVQDH3wmCaoHE6RQbzibfsRBnCicGYyQQNovTUyYrP2UCknr0BUjmwOlMdRzM2JopgWL6uRNsk3PNeD3hpO0JrIWeETYkQ/WBE9YpaJwxSe1cTXVxw0BjcjA7AqDEMdQRqZ+gA5wuBOsgdeeCn2KIyT+Uji8sXSEN9/eGXfiG4km2zuh2pz1ja9Mz9kvs4/N//7/RSukLaqbLK6bNTwLCFD7QKdQJw2G2cJUjvAhGWPKGF/SHWhYqI3BJI1CA8AKHDYEyTdhtsLV2b0Peocd+9APbh/KI5Rbygegm0d9YtxlYbam0gdMvHU6kJnQ2yBQW7b4IYB2Pamqy9E7yXhLhbNBBkKFRMkVXi3ooMFDIRR2c4LM8oL8Xj1inApEsRDrGzBiFJEBnOcQc2PLSBYUONQppP348OVDl207g2ix/yIe88jxVcDTCnVlu0Fs3ORgTV3Ss7CkooMeTAMhW8Wql5GULFMAQDDVCUdyvY4xQaUs3KSh4F5AxbC2vO1HyAZK6fTH0OVtrzdnK0p326Df/yqYffgzlEQsOtnKLOcfDD9nHiZeI/1K+UO/6Ce7G8AojPPfwlk/LCFzpEShAeAEjymmLOEKdaGvrrJ1EofxxNNadXj1q+6YhiGm7OKYLeX2HuSe1THJmM2LCEEDI15q4OZFjoiUj9AdzY/y07iJB67Rktq2aQeEdu6snpqXZtXqKaQUgVRilHBQW4T6pWuWcHOxO4UTN0z4hT7SKa7CwBHDdCos9TMlz8k35zwRsCfzSPnewujj7KkQap6Sbg9gWf5CBqomuLoKPQ5u5V+yXLJDdI2QaQCCUhyieLJpX8btGQIzbyw1p10YFKUOb3nyXr1VlgW2zDySX3sY1O4ltHJ+7zZ755j/Y8tNfRNkE8ooKZzKKy2a85//iJPBrAuH51ixAeL4RKp+XEbiyI1CAcJfxbDIbzZb9DTv7+osSxow+eRc1gCtw08I0B3rXQgeH6W1UkcFCjfZavn6AGFhhspRWGBSzrjgFwQZhUObUBrJRAwOM/oIS4jBqV4XXGPrLXVbcqq3O8+UAQtTzujrtI4AlnWoCxQRgk4AwfdZkirnRtm/PA65pG7kaNN9uEwibpRnVfUGESn15Km4JckJHaYNkuUZAZPkJ2JmK3enjKe/QaZA6FLTLzZyQxdAooY1ssxbLkNGx64fyiPxdNyjU6qBcAv0WVwF676LB7mf/7h9t/3NfwXIzMkRniJqRAVYmqo50Qmg0/zoVILyyk1XZWhmBqzUCBQgbI7sDAPk5ZYgw0D771mt24qV/t/0bJwB6ZzDJbmFCxRQLlxjVv0H8QlbRB2NQjR+tuRTtc2BKJi0M93nIj4pE1BuKDYVrjHuCRahUO/fJPGNKYlsCBQcIMogEvALfbNkEaIKsUGQmf86aeSWmWS/TXK8CxjieClSrHGKyH3PKmPKTzdKJPE846bN8vwqJiokrgaiaQRfFuAmA3NSYJ2ReUOFQgKDKIpzZqX+gxyaV23WxjLdUYssl5QipTuUFwPu8bqs2a8fnF+2Br3/Dbvvif0aodF6wRxgd4ibFHVw9N5kLhyb9gRYgvFrTVtluGYErOwIFCCcAYc5WxEB6q/bJj75t/bffsP5Hv7SDtgFV/WaEGhGK4yQMVkdmOBQKOcugulFTsrxB6V+pAKn2yDIJ9/pkLpDKUIZSWUvnRtgukGFNnTfsTQDhv2bhwmB9aZuc9b1DhOexcjbIUG0CzWYeMB+GxN6a4U6ORSdigs0bBtm54eASI2TnBw+LOrg2j6UK0wY4J9Vr5c2pFRzwBWcKhfrNxZBMOMon2LKKQMiQKBkhxS8UJamrB/K1/Kc8Ii+LVKngcmKEZO3anF8PvN6Ar+iH6FD/2Df/xvZ96XdsML2oOlCvGMWyWIEtnCqS7qe166MA4ZWdrMrWyghcrRG4dYHQI5fq0UpwIo9wwQXv/DkzAojQO7CFlklrv/qpHX/x/1jnzHGUSGxatwfbtD47xMMyDROj1P3IK7WmacmFUCc3gslatXDcjtDAAYrG2SKI+I/5vwFZZShHvRWRO8YkICQbFbsS04uZN45dk7v8NDOLNE3c3Kf0lprAhUNcliDMY3UKGo9Uk+gvm2HU6otHwJKoRgv5dvlhMMJUr5iAcKC8ni8vVpYAjwdN0U3FJJ3VRiQ5Djb2GgXyKrDHeA7RVFc/pUWiAtS9QZUXBAiS1Q0wRgqXsrwBXeQo5nsAACAASURBVONHbJjL9akujSJ7L9UgZ2RnCfTxgChmC7WGJxeW7f4//abt/63/BAUpzbOxbZ0zb1BSqNXH8ryPEMmk5S5GLNPcdlGMnne0ywJlBC5rBG5dIHRhJ0Jf/AHxCsEDL6gKHE5xsgbQ9c7YyZ+8bGtv/NAWVj8SKHZoi4YQKC29vE2ST6qy6aJDjHJznLjHE0huh8YC+6Qo5XVjODR6DZIRunlmPAO4VFIRIVAhdAAWw67ce4BgFQ5NrIzlGp5AkyhSpRlRj+dm0+6CQjDJ2gNO/DLl4NhMi+VsL4UK+Z7s44S+BBLVk+g8dC54eBlGuhtxBpf3PpSLnJ4eHtWw8NqAFQ4YDoWYRayStx1ghRK9sJheRfUOWp02gHAWRzGF5agsRf6WiDukMwKYdxvgt7WNkOjCHfZRf8oe+bO/sH1f/s9ICbI5rwt/Uij3sv7KspUlnAkkLQB3pUa1bKeMwOWNwK0LhBw3ApYYC38PlkQNxAAtk2zNzvz8R3byyPPWOva+LU/1EWQDsBDgEPajiMMjfj6xs07MW/V4N4e8wa3TMQ9/1p0kqBLlcgy7Obx4ByAX2Dib8/e9PRL9ND1XpslcCTLRPAFvVVqAj0Vo4a05jLBqanqbA5oXfjN0yYxXTXGaIpYmQ1TPxAkPhUW5xfhcQhntJLijithJkv3YCYTpPH05orWHV/nSQ6X0EsV2pQrFfsN+dSA2SCB0Vki2RnCXBEn9E/3JcOdwGqFTFHfOQNE7QL1kr4vaTTBvqnY77UVbG87ap51le/Cv/9YWP/8FgCaYoEirl2wUILy8CaasXUbgRhiBWxgIs0k6XGA01/YR+rR1dJF42U6ildLy6klr4TmFZFE3etVxpmSeyRmQg0gKFqrmb0CLtDrKRzWo6AwZoeKiAYDKBY5HAyuWJLyrwZDvu1LRVaDeYijKIrgvsluxMAdCb1XEffFIakPuxHISEMo5JlhaArEczHRuAucAwGBJzS+3lsmW02uy7FhQ5QyxLY5flT+MmKh+MHIrlxyyVT8ndZmKwnn/yahzlErQGzQ8RP18o5OEANW7QAx4nXBTMMvcIsLQjH4PmM9tzdjmaNE+2G7bQ3/9P+3gl79iw5l5HS9t1nKbuSv5h1wY4ZUczbKtMgJXZgRucSAk9fDCa0+/IeQJm7TVd16zY/APbX/0ti1snkEfQQLWlHW6FGREcXfOjAJIdEk0obMoPjE7Z3MqlEeBvBfNk9qQCUbPu0xMkptXi/mF8D952lRCFqkmayBMTjIJCD0VmFxhGE70pnrsuC5ojPuAHAj5flMolItixJAmCF902gGEaRsJCOUSw/3FMoHMes+JL6+BPgw2yDxgXBC2VEKdYBthTQJbCygm5hvuMal/oJitDL69dtB7DFKwxM2GrymvCa5Blx3nu7O2grzgJ51Fe/BrX7fl3/8D63dmJcpxbWkN/oUR6lKVRxmBm3oEbmEgjMkXEzVJB//vDNft2Ks/QF7weVteO2ZL26tm6yiTQMFaqzODENu07NI6CLWpTU98NaRxSUCgdF7kvrwvELYd/f/CRJvOMXxPhd4BPg4KNfPKlZsVUwvAlUCGv2d5yDw0SvChwnEszJk30RVzcuDhMsk2LQFaDmZjqlP5pY4/xoAicpAEVwfpdDMgThrj4uvnBenMp4q/KizqjJChUBauEwhd0UQ+7HnBITpBqAM8R5DCm2igK0ZINlmxQ6pOMc7cLtW4Er5MQx26YEfxvJslEr/7VbDEWeUZKXBSI5C4JrvVV17OjFAY4eWMXlm3jMDVGYFbAgibUv80lCzIZs9WgqCY4Fs/sbe+8//agf5Z299fs1mIY1oDiFkg0BiqgzkmZ7jG8CenboKhwqT4QfBhDSFBkdA3wsbVu5C1giyOJ/ixeD46zXufwQwoKiFLiFgiX5YmZbGxUJAqfBefVwIY7jcHItq2VfzmHF8eACScTyuQSgCZ9tsExwTc6f0UanVwq8E1Ha+YHvOwWe5Q6yiP6u6tXlPp+U4vmvfyCFqnsXMEfyonqFpB2qOhTILAFX6k6loRLZ8cILkeD4ilEuCP8A9dW9mwmfllWx9M2Qd43vnn37C7f++rMNBesK5caYSr1+SRi2WuyQ7LTsoIlBE45wjcMkDYFIEkW84WG+j2V2zjvTfs/R/+i02vHLWF0YbNAkimKIphlJM1bAx1ShUaug3MtDLRxms5jTAMybmcuS2JLFgG4XlBFs0zLOdASLAgMHLirRWild9nsEsBTdCvKgqbukzEnJ0EMzq3DAi1fzHONLtPmuFTbjNEONzmhLBn8z0eUpVnbOYEsxCxH1MwPPxKRWwCWebgqpIP3UsoORjx04iWigUyJ0qRDVShrBNkk12CKJxe1D0ixCwyNlcpBUEwRDdCZq7bt000Tp6aWrSV7a6dmT9g9/zx/7ADX/kKhDPoLI99TMm9Bgis65u0r2XmKCNQRuBWGYFbAgh3vZhMRvXWbOW1F+0kQqJT60dttrUBRSiAiiDXG9k0LLc4tbI+UGE5lTNEP/WY+Dmxs6w7uakQFIfctlhfMEICIcE0DLk160dHAs8hOjDlIUM3cUkBWH5WL8dlEwMkE+WDYhmxLIGFH68eVUuoWgnpQVlncGSE6dFkhDv7Bu4EwvrYs2PlvkPY44wwgDdYoD4L8HP/VZ4QwRJHxRpMb1aFJ+o0GRZlKYSYHv1CZwRyHiYVR3XjbJVShJKU79Eyjec5N2dHz/Ts6HDanvrmX9vhr4IJDlFqDxs1f1CBQ8sa/Mr2IdeKGt4qs0w5zzICe3wEbl0gJFtDDnDz3Tft5Av/ZsPj79jC1DbCaNLuY2JEuA2shCAj1xiEOpP0P02eAokobag4F1mSMmLBCAGGNNBmSJRs0LEpV4PG6xRWDCxJ20vd2nNArH4PWlt1cEi5Q24y72gvIEzCmXr/qcRDZRlcIhiWlgi2dzFAuINLZUDogtsoK6nYH8GSQ0jzAjJI5hYdlzz4SyCkmIlM0AGRYMj6QAGkSKeDucCf14pgKTD07W0ir3sSoLfWXbTbvvrf7P4/+CNsGjlBMk5cjz7GiWx/muUW3G9KEu7xP9xyeGUEyghcuRG4JYFQk3x/3c689aqdePF7EMZ8ZG0UzKOCXhNqByA4hcmT9Wd9GJaQ0+Ejz1t5+3MV4LPnIF+nej+REJUqsEjeG+oyNKdmu+ifR9KSagVrYEs+oQQATuphDx1srh0s0JevocZFJY6aqXlu7u/pjFDwFowwD48mIHZRT0sF6HVoNP96NUOjHoasw5w5eDaBUAIeHnfFCP38lB8kAasAkcIfZ4BSeQZwUyCjJroMj8pCDaCIJ4GQyd0hxlSMkPlZhTVli+BhUpZAYB9nBtN2fHrZDvzX/2oP/OEfI9K6ANs0dUDG8uD5LKcgeGIfU9hECYxeucmlbKmMwI0yAjcXEIZYM9Wds21SelRGzJgdZZv2/ht29MV/ts6nH9lt6Cc42j4FQKGdGXsFIm8EBtKemrItRMp6mHA7TPcx2hlaUeUE9cqb9qpUgUwP+cARCvK1sPxCgaBYf8BcZICId/XTlK2tKTTIqVnA5rV3tVI0lV9w39k0ndhWYm4ZOBEYCM51aDTlCuvwpMcBA0gb039TXJS/ngSEjGcS8HIQkVYl8oT6GQlUgqAAkn6h9ADVzQUJLIvhWRfIAv9QhAYwkgmSEdI9BhdFghkCJrfR59iFarQtEHUh0xClLlvoBnJi9qDt/70/tru+9ocggTOea3TnbDyH3hiZvQmxHjQ1BQhvlJmrHGcZgSs4AjcXEIa4REYkYm3I9VG0wr51UwiHcaLcXrfBez+3Ey//q82cftdaeN1F6LID1sbigK3NDTAOsA6WSuAptSi2MeyB5VHSnzEOCUAAcl4sT2hjOBSAh36CjpqsP3TlKJvvSk8qlPaO6HzkObkEgvn1ddFNhP/yXJ+ElnVJQgKhBFqp3i9nbPl2U36R76XyiUnLjpVH8Hgr5Y7v3428HczHwrdpOSpttQw+Z/cIPMnIBIBqqssTIcMEyAEMHeyEUmKyvIoEKYJVF+DWCcccHncPF7pPAAUz5xpTvD4E2Ok5O4PlT24N7Y4/+qYd+sM/w3u4nhTpKHTNusPEkAXZV/BPqmyqjEAZgRttBG4qIBS7qq4AA17OtLy+DOEyTMKbb72CYvl/tjmEQ2dQJsFuCgTLFtxgOpiAacNFRuXWXcxPeR6QrE5AqAme0677dKpvYLBCt0vj+vQiJc1xpajCgWGm7UpIZ2jObGrWWslE4xwENGMCGR6LT9t5eJKL64gyYc25rNCaX9K8jpCf5dtpLtvcbi6U2bGeAC2YIQ0AWPdIRpiEMYwaSxhDaKJpttcJqnuHQMsb53LcPQrsnSO69GXF51u4PtssrSCb48DACL29sGAnEe88Dfu0A7/7X+y+r30D3qH7oIVBmUiYCdxof6TleMsIlBG4uiNwUwGhw43LLDz46P8YuuvAKLv/63fs6PP/n3U//bnNj1ZZCag82lBqS9qfeUhUqtBo8+Owwzwal/FJ3SN+nmcjCCYTTLI+D5P6k+9LJRp5RQUjFdLkBvwpG7JaaTMGQhJaBlCKyQQjTOAyiRGmr0te75feS8tXYde046yGMS8zmQSIk4DQj228htBPKSrmGK7kPgiEYoKMGkfxu8LNDH2yqD2ceySK8bAx2ywRCNnWieUqukYdMkMoQgGKfd5UoM6T7ZJG6Au50Zmz46gNXPrKV+Ea8w3kAGdws8NQq7PWVOyfNxC+un9iZetlBMoI7PURuKmA0GUt0sD7xBeTcQe9Azfe/bl98vy3bPHsb2x+62PkATdAPCC4cJwMwUlI8lXU7WxSQhRuC2yDD3WIiJZKZHPMKzowIg/ICn21TPCEohtsO4hWAKWSiHRwrD2sOex47QQ3VXPcBIS75e+aIo/dACsdx1gnebBgAmB671xg2NxuXdDv+cZq+8HFJSYi/gkIBW00+xQQOjsmoyOfowqU6lAWovjZcNi6ECwlout4TecYNtFlXSeYIJ4U11BEszKatmOtWVv6ra/AP/RvbR2vpxHeBooKOJO6dK//UZbjKyNQRuDajsDNBYQuRRSzSPDSgoJz89c/s9/84J/BBN+z/aM1m4GV2mALuUHWohEMySE5UYqZUI3I3BWADBvxFkUOSM43XWSiECgdaSSIoQk2FYzBDlW6QMGjs0latDkbq0HQJ/caCAVw2I73QveHg56fiYtpaoVpns/LgSutuwMYs3xiEu2kZev2THmJRX4M9ZdSXTbUMsmPM6+d1PFqeMgQHc74nhh36glI8OujclHOMO4P2hrxesE2DWPPUKjn8qiKDQaOLTEkqkwj0HAbr7dx4wFNL4AOAXCw+A2EQk+3lm3pd/+b3f3HX4NYxrvVp3HYEUqOsO21/XMreysjUEZgL47ATQaExCbSCGriOSlvw0D7Z/YRussPjv7C7poFM9haBWEDMG2hywTDoupgwFIJ5KcYFpXsHhM3/S8rIIz6N7VacgNtguJwuE2dhsBQLY9YDydg5HI1UIjZEYjw0z04/TMB2JjIxFmVS3ICCKuie26j7o+3m7AlMUZ1yohHHkKdBJr5FzMvl5i8rHus6hTieLh+yjPSjk4LqJN80N/wD6UghmHQAUwK2AuQRfIKYpMR4vdBFMl3EPokkxz0yLixLMPRqjthrpAuPxDK9KI2E70D1wGkJ9BJ4sDvf83u+e9/aqO5Jc+jhmlANGTci39/5ZjKCJQR2AMjcFMBYbJNawMAbYBi+V//yj556XnroZ/g1NYJu20ejGt7y6YJSNvbhDKpIMkKyQiNwgyfw/Vf6kbgbDBUnxS/gJP463CLIUNM8bsomncgi/+SUIQXPGNN/HjMSUZ75zLBAMUSkxQ2cosBoHJViX1OCmU2jbSbIdX03auAL4C3YovKgfpjDHTlmENM8hxnddqs5VM6NICQCtHqBoBs1hWgkrWoi0R4h5IJspCe6lzejKQWSDz1INQMa+p8o2RE3T0IiFPzttqbspWlg7b05d+FddqfoP/gAj4i44yVdT9QqgP3wFxTDqGMwJ4dgZsKCB2qDLZoJ6z//qv20Yv/Ye1Tp2yWakLkCacAXJ3tTZsT60OTVjI55ZowUZJxRG87N33mS/IVsjMKNWg66sbZBELUXcjQWYXzurxJoiNJpJxSKiam7UWIM0CuLn6PSbqKmwYWVggTytdKvFODU+owkYc6FYrEvppK0HN9A3kTwHWSmCRnhTuAkOFfJU8jhCtq6OfaoboTACjhDJihFKF8jyDLXKDCock3FKFLAqJcz7F/AheuA4GQCk8+8rwet08LOY00xnxmDiA43GcfrHVs33/5A3vgL/7MBiiRYDBUhuQE5VCJ5uHmPfuXWA6sjEAZges2AjcVELIbRBvNVwcfvmpnUCe4/eHbKJEY2DSdSBBKG/U2yD+gDKXa0MN7Kmwn61LkzXNbBEcqO9XpQPpT5h5ZJM9yCIZFAYT42ZZUMTwq1TXdux5IHEMAiLAnt1k1vw2Wl1opkQ05svAxLjjxNkb+njO6cWaTyWyirIOiTA/DXgwQ8iYgrwPcTVHJsfKyEPyW6iBFDwl0CQhxO0LQ5rCoYD5Yo2onybhR/tCewyJkgt5Il0XuDCkrFo0HVosRiZylDLudTPPY2Gx3C9vY6B6y7pd+1+79H19HFwkW3GN5GiaIUqOak+IbbA9a1PIoI1BGoIzAriNwUwGhQQm6/eFbduLIv9jcyXess35KocftLQgrMIF3wSi601O23UGhPMBpWqE95uyc6YnJMW2nSZfTaYg5JJLZVG6wBa+1kaE9Ewrl253UEZ4uJ1zHQa2tfGEAITampvTpEkhIwlIMbpNsKboleBxVS6VmtpFlrICQwJxAUWxTpRyZuEaw7o8285XxWc7wJtYIRtd5KVMbBfPj2+eNRpR7MFSpI3aQ4jhzCIfMvzKsjEQe2yeRCPPzDvKvVPNqjNAdvoXnMNxk2sgJstwkiZHSSHDbyUKNYhla2vHabLQX7JPRnB0CE7z7D7+GnOB+CWMYmuUOUwOJbfw+BdVpPUJlJigjUEagjMDOEdj7QJjSZtlspl/HyBNn4J71P37bPv3hP5t98q4t9E6jvU7ftuAIQ2bVIVvkLAo14Sb9KpEXpNGy1KFRCyhzLuXeUtNdL+RmaUQboVABIZjgEJZsBEIKZ1jYLTWjisNd6KKehMxDEjRS4lKzO5kmgZcLupUa4LnKs40BYZX/qxnh+YBQw4KNikTKgzOENwFuuWgmB8Q2xEVuiO3A6p+5yjV/RBC0GnwHQp5suMeIBbJMAh+A1qmxrkgeBS/eMcJ9PRkeRSsl3ThQEcrwKEPPHGPvM6hxF9nErQIFTRTQ4AZmsze0T7oHbPozX7Yn/+4vbTSzSO2oso+6l+E6LNqHmtQpZIHBMvGVESgjcO4RuDGAkJMiS858nlPoKykvPQy3bqNj79rpI9+y1vs/RRQTTVghCWUeUB0WqOLklEtDbRk3B4thzkpKThd2MAjKkgf1ESRgqV6QszvNuMEE8XOI8KgBBGU+ypAqJlvVxAEMYE4jLCPgeiH/+OCPs7EEcLUYJTGyPACai1yaJQCTGN+FfOGbxyGSJvT0cSGQ81H1SEzvV+HQdOxuRMAHi/3pITCCInTUJxvkTQBHnSFRNr5lGyXWbXqZipo/RUkEd9pqb2LZgUDNFDYlG4TKF0SSNxt9AGd/Ztk+RVR64Xf+CI4xfw5iSXB1Fu4hbge9fNgLDF7IN6IsU0bg1h6BvQ+EKRGmGRoTr3rMsac8yB3oxjREMKP337RPX/mejT5522Y3TqrdEfNFLHDvghko5BbMzIUlHo501aOLMCT2oF4Dgo0R2KVEMGB8XvDOekEUzLNsArnCFkBwBLRgmFDpqGCEfbIgwGlHzK9mcpqcG/SqWaaQ2JoK27PvZFovb4eUf2Wbwpbm8mnfOaBOAsJUr6ji9B3HHowv4sY+hn6OSWTD+wXdEDAkmoBQXR68uzwL5mmYrfCoErK0SyMb9JrBNm826MmKZbc97ehuMWCYraVlO4NmvB/hg+Uv/bY98ef/gB6DB3XdOmCz+tmwTytgeGtPbOXsywhczAjseSAUT1GoL4ytwSJ6VBbirdnhhvV+/Yadffm7Nnj/LZtH7m6E9kqqO3N/snCCceaW2hZJBBPyenc9oY8oZ10EKqdo/UXA8y7y2o6a6oINqn7QvURbmKXFRcIqbYgmvn2wICkUMyDJw5HpwuRMLik1+VliYJPE/kkZultNYDPsmQND/lneXb76oogCeih0vJwjnUoAIc9NsU5fPpUzkPlR6dmCx+eIRX7q7Vc3ynWRD+3T2D6Jwhh3lclLNei7RiGOClVUgsKKQ4ZSp221M29HZ/fZ7Bd/2578+l8BIWexFE20nQk2x1Xgn/0VFFZ4MVNCWbaMwK03AnseCAl/fHQZrlTfPJY5EDW2bPuD1+z4K98xAyNcWt9EqA0ZKIhhkpG19+nj7O69+1go7+pI2ol5xYTLRfE+2CMn8yk0pWMINAlnPPRHDkoQ9PfVVQKzqwMWwQGiEAAh2wLJTSZKJRIA7cYGNWEztBrF7+cCwokAxr1n+b+0PR1VJpTJ998Mr4oJKxxcs9jxbdaApe1ADMPzpu+n31x4sFpCWTjGqOwEeT6FoNU9AmOjEgvmAeka4/0E5beaHgwl8xhUdoKyFAmJGA4FCI5mbW3fnTZ6+jl79K/+Gj11D4iBk+H3xPjdTi8/5/Q6gWEBwnqoy29lBMoI7ByBPQ+E3vaW0ymtuCJ/BaDqffJLdJGAgTY6y8+sQhgDZSjnRwIhH2R5qWFtMq6uwngCHwcy1YWTiUSbJE7dQ/WoY2jUVaXKGVLMwTyUMpWslSOVdMBhOHEAEceAjJChVeUXI18V4cNdJ+sMCKuw5oRvag6EeZgzB4Ac8FJEuQmUTbAMGBOwVOtLYJLyqLUHqYCavqTKgXKQmcdjzR6Wl0KUiVxeKe8SwSJ5D4O6ArcdvQTdWs3Hx1kdg8+o1WQ7LFzkeYpqwCjPDNFdHsA3/zu/LwNt6y5hSazrVDwT9ozfUJQ/9DICZQTKCFzMCOx5IBQQUSwh+EE4lCB4DI4xL/6Lbbzzqh1EjnCRzGQTYVHWw9GEWUwweACFGMllJAJmnEdlkUaTbIkskqAmxDHqJRiaSG5b4VDkoYSaZJekP/QiTWBHhlLnASsBSaXArBlaE4h2AJMjcxVezS9m6pyQ1mmyviS24fs5EKZcXv55PkYj9loMRujLYPyYu4udV4wVjLqNLh6KFhPcEAb1EohknE2jAsAgRTA0LQg2yFAoewkSCLlsHzcNCQhdsYrKzD4YPa7d9nbflhb229Zgyo635mzwhS/Zo9/4S2vNgQkCGPXgLjMgTCw3L/W4mD+CsmwZgTICt/YI7Hkg1GwMbOhhskT3ORt8+rZ98vK/29rbP7XZzVVbwmQ7TyaIiVSW15iA3ZsyFXKn6dzBxUOaZCHkmhHqFNgGy/NmeQI+z5spQalnAkKqTFsMDUa6TItk2HUuIGyGKScBo+B1grgmF7E0FaPN7ZwPCKv8HHdFuatSpF42Ij8dJUg91+Z1jQx/AggpXlGYmUzQWSAdYtAcKdhfKodgUQrX83ws2yl5/0bvLM9SCpJCMkeJZcDg+/QPRQuls1stW186bHNf+G275+vfsOHcsnxJWaAfh1LKIm7teaucfRmBKzoCex4IJeDgKaNjxOjYO3bslW9b74M3bWZj1WagrSc5o5vM9GjT838Uwgj7fPJOD9fO1E4trvVn7VoqASALjIykcoBJFOKhU7m8aLvMixEIHSRdZJNq73xvkxSazRDluVhMOvJmbrEJomkbOttmrrCRI8w7TOTfIAGiCvwT6HsIOj3EEOMfgXIIxqa+iESxAcohIJBhqFP2aWo07AbZvA6qlATQ8QbCc4k8TuYMAXy8dj5YPl4A2DYEMD0Uyx8bzFj3t79sD/0lSiTmD+BzGnQj/Ky2V4HOqt88z6MkCc83QuXzMgJlBDgvYRLKBXZ7blCYr6OJ9vDo23bqpW/b+luv2sLmis0hpLbJcCRyct0p5ua2IaghqwmfSQlWqHYMdkOnFZ2dh0E9lkkgTDlA8Um9dsWpcypmKMXOKISJiVulGAkIU0gxmWNrF1n+K4Z3N9CaFM4TA1NIlidUA2sOeDlQ8fe8vEKXNOsOn0KjablJ4p0EhMnwzRsI8zx9T24SACAEK2uDAdIaDV1vxQYFVAJCtrRiTSBYYfR6TOwybZ/ny16C6jPI8WVUmabbaKg7HM7bxmjeTjz4sH3un/7J+tNz6BDCnC/vhtx3hocTZfg6rl3BMP9Wnxcx99zXvhxQGYEyAtdwBPY8ELJYvnf0PTv9yvdt5Wcv2WGwttHGmuqoe+xJh67kUyh5IHB0mBvE+1R/ujpUU3iENBOgEAgJigzcuQCGOcAR2WDFBH2ZavImKERLocQsU12ir1//c0Xj7kDIbeag1QRCfZ7yhOf4IjTDpDu2swsjTHnGPF9I03GdH0dLDJGhT1fapvMmFvG9NlxhXOziQKjf6RTDlkpgfx71xJgT6HIBDrfJJ29QaK4dHSX4+wDjtT5asNXZQ7b0hf9kd3/t6zacXRSYS/Sr68ORxhXDL2wxlZeY7MC55q1dAcJrOKWUXZURuPFG4PoAYUxULhyM7gqSAqZbfC7A0OVQtmlHn/83hEXfs5kzx1ErSBcYNMFFsTvLJagI9SavLNjGREtA06TrAUZ5VFasyvsKukEKSiJYK8jt0eyZoVLlBd3+zB1lqIJMgODh0OpReXkSBLldztgx4/qsPaZqzAFoEhDmZQ2VQXcGZhopqjYbIVANGcGrIcwZU41K4FMfuwBetwDEGrahIphpkHQzoXOmVZpygewi4eenFksDClYYloT4BR3g1VZJJRHwDmXJAy3rsE11juDY05n/8gAAIABJREFUcryxjFSvWJ3qUHdMpdAUIAjLu20U4B8dLtrcZ79ij//9X9sQDjLsDUktU4dV9boevFa4zhREkfA2wK16OSm+UYDwxpuZyhGXEbiGI3B9gDA8IQlmBBHqE1WATeDhPAyQaiMn2DvxoZ1FK6VZgOFwYwV9dtFUF3VmI4RKVa7NSZwuMXIw4ZPTP4GQYpio8kvdzqNrQgp/+nLwIaV7DIFQ7ZVUDKdwm0oVEyNK0dQE4ACFys1EOTQHFT5yQGzW7O0GYjk787yj3xzkLI/MSN01QhGbhxqlEsU6uRIUxQhVrrKj+GNiyDWHJXDrfiH6MKoBBPcr2zocB1spRap0wP6CPMl+sD+FLL2DBPx9AFgwMmcUGesKTNXiCkpeMUx8RncZbgCANq1wtKGDBFxkppdsvTVvnS/8nj3wJ38O/7R5HEAoVn0Q0sjyhX4vuHYNZ4iyqzICt8AIXD8gZAiTYU7ZMFN12DWo6jFxYlodrZv95ld2CuHQjXd+bgujDXwOkBqwByAZYPS808wMTsccE71CMWl2CK4RmvQp04UsAruoAXSGARBkaJQ5QbYtiBKKYZ/vx2TLfGOECEUWswcFHwn9vF1SPT0rO9kITaZVmwBWgWcOfKl3Ycb0Elg2v5PNkGgFvgCiFD7lqddtn6L+Lg5XOT3ak/HmgWNIrFL3CKI6nnKKwVVCbpBj3G3NOvtmD0EaZBMQAWhTXXaToMOMd5UnKrYBeuyZOCDQsjsEttfBe9xODz6hG+15CGOmbOGLX7RHv/531lo4jH3jRoSmCLwZYJ/IOIwCgLfAbFROsYzAdRqB6wKEzp7IBb13HIFQDiR4l8KY0Yn3beWlf7fhz1+xqQE7PSQjbIKgAxr9RFUIj0l1EAXeDJd5fs0n7+qBlxTAeL1gUonCvVn9BRl6qwU0nIj98MhSGc5zZWiLDCmEMWOhyMQIMzDMgbB5XfNtTHKLSS2YJJaJc2iGPvNtTgJChUXFunwMErh5R3u/edAjfrThxyrsVSNdDhF/uuhIIVLeaPD8GWoesYUSwqPyawVgsUiePQYR4qRilECoYwpAJaMbkB3iJob3G1MAxR5AExYIdgK2afPPftGe+Ku/xAf7sE2AbByXh2+zfGp9uNfpT6XstoxAGYGbdQSuCxAmckXoq4JdAi/Ukh1/H53l/9XsnVdsaeVjm2Y/uZkFZaUknae0ha2VtCLzeXFpuHqAVjXHVxM/gZDeoQ6i3pHC2/54XRrBge8H04x8GcsEVDjO1woNOrDkwOTlB+OglQNhDnxcN1dsNksoJJSJ7TeVnnmOMf8y5swzvc9w5A4gzI6xCegy0CbQ6bzZRcLLHSiqpUpU9X/yBqWTKvOCZIHM1TEs6u/TNq1i3wy54hVq76EeZSkFmD86grD2sj01b+sz++xj5Bpnv/hle/SbfwFT7YOKCAx7YZ6d8qCE3oxp6/wyHL9Z/yjLeZURKCNwbUfgugChgCLhTzW7oZ/g8Q/s6JH/sJVfHLHb0G+gOzgt+7Kp9qLnnUJQw4J2By8KMzycmorYOYHnOSR1i5dFGveK3GNUwbOAfsQu8ySEIpAMEnqXCjeTlt60EomotVIGhAnUlJfLQIav+yFqGRPAZBN6vp0qt+cbHLv6uzHCJpgmcK6UpHyDodEYZ33eFMtk+6JdnIAwmCBqGTxni6eGWnlYgitBj4DncheCIJmhm5gTFB3oCZwCQn4OIJxWIT4cgbANhkNXZg5Y+wu/BceYvzCb34/xZt6R269vFPK8aZWATaNTkoTXdpYoeysjcJOPwHUBQhWEpeilJrUtG64dtY9e/ratvP6iHRqs2gLYWm9rTUxwGpOv7LkwATO852yJlfQhdImwp7QYNNQWFCrWp1yVN8L1fKR+J9OQOIaMtA7Uyj6NuMl9CDiIslrcnWSyRxV2JCPk3nLwCwVnEzhzsUz1GYcitsHN5yAnsOFJRa6wqi/MQSzPTWbHOFQ9ZI0YuvEQe43zi20oH6jzRpgZ9mgKB8M8m84xFvWBHPs0thKy6O6Dx0VRTIAkRqEF9k4zbjcfxzaY48N2u9hWiw2RbdZOdhas87kv2EN/+k1r7z+EE6TtWoCgvO9q1q3hHr838CtQgPAmn5bK6ZURuLYjcH2A0KlDaOD7tn3yQzv6+g/s5Bvft4PDFdvP/n9biMuhySvZCkOaLNiml6grRKXpVKkEZfVeau25KZ/sObEylOm2aaxDG7K1EqX74RjjOUMfbBbtCxwlKvEQq7rUR4slHit7DzYFKwplXgQQTgTSCdc73w/FJnx4U+FxB5vmqrl7DFWjbGirTFvaBtaXvZxyqoEwEsY4CyYQGkCQxtmsDSQQspegN9b1LhISN0WxPgGJtYO+eYKiM0GVJOKXmalp26IHLFSjGwDBM1CIdp/+rD32N39j/UWwQpRctKPURPcc2Q1BdW4FCK/tjFD2VkbgFhyB6wKEsLsWcHUINic+to+PfNdO/+JFWxx8aof2w3prawtAiLzTpjfVHXXohYnfWROo8BwmZgpoAG4EOHaOEOAxUqeQICd87iNYIBBuADWo9onO9QI9PhM7ipZCzvzqlkQEEBWIc5pvhC35XdkNCMe5Y83yJrnIpLDqWCgwvojK9cV++FNep9nrZjnGeMiVOdGsoS7WS0CZXHH0eZRKoOcRhC4ow+gRkQiA3ime1ml8kgVy+QHHWuKl2q6Ov3dgmcZlfGTBBjEIbeRVp5ETPNufsjMtZ4IPQxgzWNwvR5oubdYYtpY4lMzaQ64V4UsgWBjgLTg1lVMuI3DtRuC6AOE2zLO7UIe2AYKnjrxgZ988You9kzbb2URJG6oIgT4zaMZq20Q2BzS29EkMrp4fXTmqcCfr5JDzk19oMEKXQEaIlAxRzNGb9bqS0sGBUn2CA6UgZEYJbBQiDZaSGGEORPx9EiNMQNisI9Qk38gVejSwZptaR0dZi3LSPpuinObXJG1Hwhrk5FJdoeoMGQhOoVOeYxgCuH4In+M+oY+eihLDAABHeLbRFb4FsJJC1F0IXIIqv8+kvnU2KUENFKF0iVHjXXqNsli+17VVgODqQ4/aZ//hH224jC4SqDnUfpnbxbFBJyymikzheNSzAYQFF6/dxFD2VEbgVhqB6wKEI9QF2umjtnrkedt444jN9k9iMkbBPABvCsxPTV3JPthSiX3KpeDPmJrAo87vSX1KYENeccQu9YIRgqACdQLH1KA3Jf20PDFTQCBqWBXRc/UUOhQQ4tlRXtIhLgeucwFh+iJNUoqmzwQvsb+K4QUQNoHTaxzGHwls03EJqyjggUCliioCtzy3yjHBC9LcOF8nzrBGY99jsEJXhc4EK5wN9s1OEc7WRgDCNlm3V89rnFRawXGCvygL7MkOe7iOa7h2p9tztu/zv20P/CmEMfsOYjkAK7vZyzGGx+XaYR6WFLPVoGXnmULYMS5jy91Kf63lXMsIlBG4KiNwxYCwulvPbtvH7uD1IrjOiXft+Mvft9WfHLFD/dM2M9uzre6W5udZOJdMYzLtIeS5PeP5vil2OQhFYb1N9xMlG0wlDC0ywjadZ8g0HAzlHBOWaQybkg1SaCPXFIo4Us0h52WGP0Md6mzQx1xCEx59Fh6tuslnOULN5hnj2+2KVSFMhRd9J2NCGh55gyVqmQkimfyY6lwgvDgZ1k01kdlNhIAzfFN5k0FQGvSISPQGZbgZLjEtAKGe3lpJfI3ryTGG+Vovr1C4mLjK8dSFwfJkkNMztr7ds09Qczj15LP2zN//T2vvuwMVKKw3TEIbv7EgeKZuF6GZ8a9J/siAMAFliZZelfmgbLSMwC05AlcMCEMIqsiZGA4Fg4IiTo8kZSxUh3foqePWe/n/ts33XjdDKyUEzzBhoykr7dIUHvP+dRSw9Aly+hccIAkryEOk64+6QCkkozwiWikBJv1zmpxwKo9GruQ1mrjZVy+K5B2fg/FV6k8nlFW4sSHkoIhlR46OOMjIYQZs6Vs1KUzKzzTnN3J/u30Tqe7MVZXp2PJ9+O8EuxpNWF6ifRFcGcZk+FKgTwBklNMVoszbKT8IFtdGcbub33lIlIxcIVexazBE3JxIesNieV5bKkW7qBGEWnQVYLc9A1u1x75kT/zJ31hn/36VUei4xP4aMMZDLch2S05A5aTLCOyFEbhiQBjkIMDJJ2OGvDgFq+HOAOHQU5/YJz8+YqNf/sCm1o9Ltq8uEPD3nIGtlkKiwYSo+BSYBbASXqgwdNYTk3woQ4dt7zTfRpF8W10kfGgV3mS6iiAmhaeDARvMuluMs0qCS+qU0A03Z+0n5dEcRcYYYRKyJIDRTxFChlF3XtpdgfACGCS35uFOqmTHNy51axwf2x+lEgkWwvuj/lyv4v7A+w7rLkHWaBSqqKUSzbSh8GyhQJ4F82ytpIFTiJhjyPIJXFcJZwCFAEBCIn1Q+wC7NQDop9jG9P/f3rn+SHZd1/1UdVU/pufFp/iUOOLDEh+CZDmyldiODZsIJMWkaFKUR6IMx4mRfyBAvgeIHSj5EATxt/wNQYAANuzEkmXZoqGHrQi2FMOJo0SWSA6HHM5Mz/SzqrJ+a59z61R1dQ8noWyy+xTRnO7qW7fu3bfrrLv2Xnvt9z+W3vfJF1L/zJ0B3mJ+trbzn8YU9fxdA8K3w1rQjqFF4NhG4C0DwlhhnV/MwYzBrPavFECNL/2f9Jqb5b+VblGf4NJ424s0IIjwgpSZB74WCMM+jUUcMDKyReN6LJoAWPBNUp8TG2Oyvu7ah7RbaHUs43w80UbBS8Iw22k9sC4LZQJLJJjJYGZArkYTFSZWgGgREBosfKT7H/MAFscL860a3zs1UDznOpyeCw9VXG5ocvSBdm8QtwVhAFBjqucOuwXEtDa/JBigmSC/J70J67ODDilLxEkCQfF0GX5qf3nYLjcQDpAmfqjvbwSgLWNtpziq5WJFlmmbmnK/rZuZC6RWH3g0PfapX0npjPoE1VtIUHx8pKX5qyjCG2Lg/ZZvFgSuPdUi0CLQIvBDjsBbBIQsttk4zYsmUJAVgMgRr19Mr3z1v6bN73w1nb32qqy7xAKVQhsK/CAK2JeMlF5zyg2W4fwq2bbw/TS4lIJdwGsAodkfYIFLDIxlL/oEM/Ob9uOFKtSqS9bdzAi98znHFY6lS92V35lNTmt5ZpX5wswLYXj6ICCs2xtKa4OH3VbN+PX1nt/emJFBsJxbzTS7YyFt62kTmcXaeo4XExhuKBRnGCNEDRaewRD2h1DGghYbaodjjFtVMmD1JKixAlXqXlx7LJKhJqjtrqycSONzj6aHP3E+LZ2+Tznx8IgNEQ03LfQiztqmNSD8IX/C2+5bBFoEbhiBtwgI8yrZwVa5yRcTvHohvfL1L6WNb3813b7zRlrT1whhBmbNNMoL9Ei5hSIzzJ/5eUnUjDphWKdFu0M8IuHKAhv+aPS10VwP4yi1QlA0gKAjqBbWBJCU+XpljyzGfAGuZmkZRJbcmJhbGwwWs2nJ+Z8LgC4Cwq51gfeaA9ViVF2PUVq079JcXwCOvsLauLt7jdsjwkzAGV6rYzl5+J8AjsnyriEyN1Bm2b61yOOsGLDrqm5ugVBLRP3gWAcCVNLK5IDH6svcHCylC5owf/X+h9JHzv+T1D95j8U33iX1WzfaSxOsYxr4zmf6aEB4w89o26BFoEXghxyBtwwISy+YR/sZVfTM3uX0v//od9JFjVO6fzhK67vX0mhLadGlFWXMJIvRImopvlZrrLm0xuY+PqXgcuO7RTHgXV6uyenFINwAwJglGCwwJknkRd+1v2Bn4aEZkn9zwooFGpNyihTQDXNr5xWj3pbTnTbfvgEQcq0KqM4s9qgsMzvbJxQxAAe/7BxbOKSKOZX3LSy0pEZhqd2QX4N3ZoykeHUO4RbDyRET/ENxjNG/1P6chqbnDyUo1nXZVBs2SErUze1hqj0DhFLzws6H2teIVOeqpkisrKa9hx9LD/zC+TQ4e6/2qterJ9GMMLPz+fOe0ca01OgP+WPedt8i0CJwWATeMiAkMco8wSHpNlbeq6+k737ji2njf/5JWt+4kO4YyhVmR/Pp8J40UGoEEkpOD3DlXxZfQMhFrAA1IxQsDaYHs5k6xZAOLQyw9KSBQoxkKm0QBhczomiaL1Pa6zYE3sOOKWV8kKMFogTsdCnMnPmtg7mo7uf3XBDxeYVp2eSgVGcNHDUQlu+LMrUcX932YXMAnQLnNGKMEtZpZfAxbjGAHuKY3Bs4zgOO+7RLeMIEIAiIxTWpH2PoJRApJjnS7y/qul256770gc/949S/41y0SHCxXKsNp5lFjwaEbWFqEWgReLtE4C0DwsJ4+prdM954Lb309T+QMOYb6eTO6+n0Mq0KTH7XIqtBrEt7m2Jp0fge0n5SdLkmBQyhGHV90Np+tz4ATmOrJuVDqlWeemAHhvrZ/YHGTRCT9GdmksY00qKhDK0BaKbOxjamlQGAdX3OoNDRseml8+t99LOPeRBju465VayypGHL+833FM6DZZ22NRhVopMZIOT9CB1dDYTBY5Ui9Unasy/wCiFMMNVIKzMBghqhmuvzWRVA7I5D2zNaaSJ1KBmA3bUzae/BR9N7/uGzqX/7/XakCRpOqpp4sr9iaz6N0X5ojL+B/ZF8u3xM2nG0CLQIHOUIvEVAaPqhNTCEMd/9/d9K2//r2+nsnqZIDJhSjqhCzfKrJxK2oXvbGwIsfELD8gyz5sGAqeS5Vw0jbTGPaNimTsjqC/hFuwWWawDhRG0TNoGG/lBrpLYloAUEEd8AgHZ+8ftMH1740c/gcKL/mJQQykrebxEQgq20YMz+KRwEhGw10yA/l1LtWJy2o+43nzZdlD5lG3Hqrn5pgW6lMrVlHKBGXRBWbDEu9U5uDEiHwu7CRBsrtD5m2dmUG0AMd5cscuJ533votdquCHLIsu5KTDM8cSq9fH0rbT3wYHri/K+mpVvv9b6NZfkGZkSjvDWphz0y6/cmDQiP8kLTzq1F4O0cgbcQCNUYf+WV9Po3v5w2/uzFtLrxarp1JWbzjRFgSFBBSrRP7TD378H6AlsAo1g4AxRMYyLFKiC0Q4odZBDRsNAzWV7TJEi/FYEMYChpf0/yfdjR3q6AljYJFvg8XcL79voOaGqJhlTSmgAQ8rwtyKbAVAPazQLh/EWfZZhTEDsICOdTqQZCT3+A4Rr1KviIPkkDoWMLYgGAMD5UosQWEQxgFSrR6OuL/UEOC/BZJVpAyUCYXWUMsvp55WR6aVsxe++j6b3P/FJKd9zjEUtON5fxHaXm6BuCg/78y11F+bcB4dt5oWjH1iJwlCPwpoDQi6WRonxTQmJNvkEqbb6efvC1L6btv/jTdOv1V9Jw50ra3rwuorCWljRhfiCwGThft5UBj1RmiFzCtJl3UFpOuTfUovY0ya0RYZEWaVGYYJ/6oBkhr48vIK4npWIHhDKdRoJK+hBgLWyvGK4w8Lf0QCDc4eEpFpWwpZxlPIfqY/ZP4bDU6CJhTSe+qZSpM+0PgbxdXTLAOb9pScPC8EgT87x7LI3dtorjBoO6IAIZpyntSxeiF43HNbvzZAjO3UxP39Mk71QzhgWwxCwK8lxHCWL0Do4uz+s14vhp576H0nueeSEN7n5vtK24YBnsvrTO+B7mQBBk+2muOf6sGhAe5YWmnVuLwNs5AocDIRgHUHkpzUCof2iodoO66oGkKveuXEwbf/J7aeM7X9f4pOvpjNSCo62r8A8voLC9cHXJ7RC5lQFiEk3fLJrBBsvwWdgcC2l/oORnT833tlujZUJM0AIawNJIEVhsYEAVST0sFKNeWsvC7k2LERysKoN73mYRANZAVI6rvpgHCWAs9plTitbb1r+zqtVYl9leZmEcPDEuaE0sUNZ6GrxFRIQkg6Eb5OMrgFNxcDY4C1+y6MVgZiFLgGPImvSz8tX0E/bl8wqwkWaGWS7BJAer6RqtEqsrAsFeunDXY+mDz34uLd95l16HFym744imd0mLb5rezh+DdmwtAi0CxzkCN2aEhZEYEPN9u4GHPjUxvt2N9P2vfDGN/vJr6cS119JQQgo3Wu9tp/XVNSSbImaqE5IidVM1Rs/B1mbBIi5DdjjLTeYAoViOHGM8VFcOMrBBUqMeqVQaxd0eEIyN+XqlD3C+1rZP5ZnFM/MgNS92YWG30fRcra/84exPY0Y/Yl37m/+Z13KcQ5uAgyZ5lp/Zmi0DjJBRE/XWYm/iaNxYmEYjCNIJqzHeJVC0RahDbTwQtUFv6RFKtETQExntDE53GghJk8ICtR/La2WXRq+hvpyyZeK8XrsrVv+G6q+9e96d7nv2H6WVO+8P9M5Mumu4z0fagPA4Lynt3FsE3nkRuAEQZkbim32W5Og9YywSfYLj6xfSS38sx5i/+k46tX0prSjt6eUc6y0k/DbSjn2wiwBDeEjMNJgCC78NoQcWZwEg0TLRH1JjDMHMkg21qRGSPhUbzelKi0KcDoy5dgWADr0cfsu5XKefmnU+YR8HAWE3gaJMbM+v903CAuBcBKScb5gIkLIkmzmtyXGuMfMd1hzKyrgV8VNhGm4GrOfk+AILJJ3JvkYetcT3IZIJv9Bg6HxfgNBm206RKqbSgircaWAbtX7aHQpA19fTyxqQvHnm3vT4c7+chuceiZwn51zENg7SNA/agPCdtxC0I24ROM4ROAQIDV0GqHhEczU/LdHGcO31dOErv6sWCdmm9a6nVep21KiozWnRhunE0hjMjwfGzE5/mollH0zv0VTOYhi7v3Tvq5+XJJahLgi4UBPMQAjTDG6EkjKA0HPuAOL8foUZHniBu9rkNIVai1pqZjivfrQwpbJGm2WF0/rXYYDo18DsnA6NFg3qcOXhGYp+MgOh4xbWdU7tWvnKF8wwap5926QBgOEOM1G62AiYjbOD/QUQdmCo+uHILHvb14CK4kReo5syPri0tp623nUuvf/pF9JQfYLyxSNnGyDIQVQ3Ad1x8800U3qcP1/t3FsEWgTeARF4E0AYni40YXu6glokJrtX0ktf+G0LY06KFa5qniAL31DqUFZoFJuwLS+1Esm47gSE2dklsnDQF0QxBj9nNZ3b8/M8AssCCGEqbpPw8whCBIIwt5wGjD45mKAAM6c7C6AdlM4s16ZmgItAsABcacKfEbcU5eY+VUi2d8vCl3nFaP2zy5lRJDUjdA0w7y9uDKaeoTYBB3tgjgAh14RztxEOKekAUQtfBGSAoEG27BMXHzZwA31OmzJIV6/bpZ0F0REqXGp+Gql0cbyaXlVrxI9+5tfS8rsf0ptkz9DMKgveweSZStGA8B3wiW+H2CLQIrAvAgcCYfA0azFj8bXt5nYab15Us/yX0uVv/XG6ZfuNdEoswnZqAqKB3EYAPjDMMn56C1l3aU/Qk6RGQ1dYmJAA00DI87lBHp1iybKxhtMriEIUgYzTqcGQnNbMdUHP07PyJqZKHJQaPaxmWANnre7sFve5NGoNsPvTqfuB0Ew4s6fyWn4mhVleH/MxCkgFzDiFnF1xxnLmcYO6QZ/+yCIO4k6CuBMD/g3wK4pR9wcCfAZCGGGApdspsEvTE5vbMjiQCTpf26rzXhlKHXrne9PDTykdev+DaaQ+T6aBxLvEBSp/I1261kefH40RtuWmRaBF4B0SgUOBEHeuAEC+BGq7l9L3/vC30s5fyjZt9zVNkpdDjCaRDxFzaomkKZ5G7dLcveeJEtkYmhpg7lew1L8brIsVV3z1GadUlJK0TJBhZNYgKdHSfJ9BEHZUGCELvoGBY8y+nfOMcB4EF10ftim+n/PbF76ziGEWIJumR6NdowBqDcyFUZbfcbhOsdqYOmBkygiNWTE/kfPFv1Pbc11gewzYJRXqGqALgAF+ABVpbANd6H3dPB/Mm0Ii1ySnRrkWmgbiCuTaMO3od1fVK/jqyTvS48/+clq5//HYvzKt22qnZ3DyQW3y0yphRsmZJ94hn4h2mC0CLQLHLgKHi2VYcF2/k5DiumqCX/v99MY3/1DzBF9PJ0+qorRzTYtoL61OVoRjKDqL+0oIPqbqzVK3M6KazBUxjFb3nBalSR4aEawnege5Hphsx0BaC28y44seOhgQtTIYEouvdzzDCGvgudmr26UwweNDVKPzQGiFZwbkKeBNa6Uzv6O0aWEQMQu4nQFLapEwa6lD3YbJt75fAGV041FGJuV6aXGHcVO9VaHhFhNM0wF16tNgm+cQTlQL3Nvb0TglTZHQttfvOpcefPp8Wj/3eK41sgu1yZgRSj2aca6O537M813MzYa8bd8i0CLQIvA3HoGDgZA1U2xPxqBa1y+nv/rCf049qUNvH11Tf9lG2h5v2vtzmXSorc2qdoZYzYMRZWEMAOWFOK+YTrq6GZ7Up1KrtuaK9m23urnBLhiMxyNlUPRzWKeRIswTIQIIvXEs0pWQpYwpmo/sInVoDUJ8X5gc58HIo3lmV/a5CAjrbUtKdL6+WMQyRXTj93TcgoUbvAB2UqMIYnb0vcK0lx1jlhiii1m57dPCESb6DFH4RvtEpIxhzHyruGUQhFhbZKTXbauemMTmL8vM4Prd96WHP/0r6cQD7xNAyxfW9xowXBj7fhPu/X+xkTCNRwPCv/FPdHvDFoEWgZuOwOFimZFaJFQTfFVTJK5864/SrXKLWRczgG3QZzZwjxroQy1Q6k1PeZgeA/VCluWRhBgecWRrsyjthf6fuiA2awJce4Z6dS4okIGHHdKSweIaOw9goKKWmU4e2hve3OG6YqNtI8oB+bksUKkjtkg4U35fp0YX1RoL84vtiyI2wLSA8TwQGiB1nEzk6NKqOtwaPiwcZbYi7SFokDTdwbau9Pv1xMQRKDkFCmJlhahLph4GaGAMoAwWbk9Ws/W4kaDHcLB+Jr0ikL1y+rb08HMvpBOPPKaWRLHN7KKQK8WuSfoCHprybEB4059UvKApAAAZ+klEQVTC9oIWgRaBv9UILADCcjev1XbrdTXL/27a+fOvCwQvppX+Vtrc2pRV2om0rEXYDEwN75O+zLa1EO9psXbpz6uuWFT2F92jpYKqFXZe1AqzJdqElb2IZGiUd+ozgC/AJNcSXReMOEWKkppZqEa7NdkN5AGE8U9OAy4Awq5+WP3uRurSRe0TdctEDYR1H+Ei5lnYogESSzSDNkddUGbKbjuDAKVGJ7tCpiyQcVq0v5JZGmpO4kI/YI4TIAtY5kkT+JMWL1VuIfANxWqtr7Tode1nT0N17/jEs2n13PvInZpgYr+GjMm9ieX+5DCSt882rTHCv9VPd3vzFoEWgTcVAa2zWkK17kK4PO5IClAW5LEs0i7/wX9KW//jmyltvJHOinjs7W56kC6/h+uhBjXhsHNMvB+EzvNxO5BRhU8jl/hxUBxTAE4zwQBFj1NiWn1mcgY8sKD8nEEw0p/BOOpJDD74gL+OTdZn76kWiHbyMTktmBv2C0szDC0AxrrGN79NAdx5EOWcHCb2Wf4tqVWX5qaUKphuHgZM7AAdfg0LJJi+uUCBS5pUTj32DmUnsD31DArorM3Ng3XDmgfggr2FjRpCGQy7B5mu78oR5ooKjf3lE2lL9d3/fuJs+slf/adp/b73mCEynSKXX0NE4z22R4tAi0CLwNGMgMxJgjrZlYS0mdxhJrJN++uvfCHtfuvL6bbRddWl5EVJAzvuLqzw2KF0DEbfutZUwKjUBQOYPHjXw1xhhJEyHPdkvC3PUAOPJf2AIYsttmEhiDGA+Nsq1VaxvQ4oee5mgZCXZBb2ZoBwBlTzMSz6cyiAeCMgNI45OgBlbkbweXAzQrpUEZGSc1JSzRYAQdEqIGQnTk3nPk9qg9yY8HrYHqlP/x4Q1JirzLTh4LvyCN1dPpUuy6Q83XlvuvtZCWNkn9bT81EUpGd0Nq18aDb0aH422lm1CLQIHJMImBGazIFvrMS7l5UO/e106b+9mM5uX06naK7e2fbU8YFBS03r9JtpZXSt0G0MwRdI9bldwkBTpskDZmXKPGpKZhMKCNUoH9trn3wZFEIhSRrPrNLpvmlPXp32/P8DwllXmPk0as3wFtUDD/rbKCnPiQ7uIEbIDYNrdObDxDw30Gfg900AytBdxUpgGGXRaJOYjJUKdbtEcDQqrvGVATCnQ1GhYnQeRghLanMhbSzNp9jilq7nXn8tbfRPp1eHZ9ITn/lcWnvoR6KmyBGJDZI2ddo2n2gDwWOyGrTTbBE4phEwEFKd6yNH3LqSXn7x99LVb7+YTo8vpROAkVJok90dqUNZVLXAYhINIGYg9Gw86nMAqRZPfs+CimVXgKGA08yQFZ134ntJ9T1CKdb0aZN8sMCS4TRJKswtX6CuvpZTp366MMJQy8xeSrcIxFSLLjVaqUoXMcKD1KGGpAPEN9PXZKecUqOsDmdam5weIv2XHfASR9K24J96BkmJRlqXhCnWaWpdsHVaAGABQ89KdJo0QBWQJTPa57W5Zss1G4ntbUkhelk13s3b7k/nPvZsOv3IE+Ssg+XnC+J9V+c5BcLWEnFM14l22i0CRzoCBkIEKj0xwZe+SLP8n6ZV2ab1l7aUUpukISk3RvKwGgqUBkOJYlhos70Ziyd1rqh1GZUy11EqVWA3wQ7NqzGVrIJy1AjDx7RkGguDKmoPPw/j9MilAKBuCntRhLKHnEYNgMppVg6jO77Y5v8VCOfBb1EdcdFfSAd6vDfAVaV1632A3TjuODtscRCWaTGRgjpfeIJy1wGy0SpRvEhh5fE726sBlkptOrWqm5E9ZivScIjROexOw3NHsk3bWT+bvidG+PBTz6Uzj35Y20r0ZKQzV41TmQH78LupoftIfyLaybUItAgcuwiI5O1MxptvpEvf+HK6qunyp6UUHY63vO4CkAMQUEA4tD2YO8q8UNLWVprATcRySnOiqRC2TaNnDSD0NPnCBnGa4XU00YdC1F0MTuGx+DuZRyIwaol5kn34kQbrLMyrAxMLaApTyxZiBkKv6B0ATYGwbriPXsd5scv8z0Uwc9B25VhqFekM8OXj6VKwZlzxt9bXee8BWLlJPpSy1AlhgTA8MT2z2sIAy7kBeHmuYAZ9K0Sdbtb2apCf6GYjxhQqTbp8Ol3qnUhXT78rnfv4U+nMYx8QOK6QCwigzSnbWT4dDLsB4bFbF9oJtwgcqwhotu5rk5e+9DtpLHXoupjg0h5uMarfqV9taU2LpKaXuzsty++tUISgVD18Xkbd3IZVWG6UpyY1ln8lqVHPbYIVRmrVilHqhohCTBLJj4KfAYB+GBjzNIl8SWZYlnvw5tKg1aWr05v5kHNqtPT4lVTg9EVmlwe0WxTArP1COb7yc/1XU79319Dv+OXjzVMvDEE6z5FEMfYczSbZmGdjjxZfWSXqmwPinl10AkZ90xBuMoB6NNDznkPMz/XSK+rh7K+cSZuDM+nCyq3pfc/8UlonHTqMFomo30af4f7HPBuM92yPFoEWgRaBoxSB3uUX/+Pkwlf/S1rfei2dWhukXZkvDzSpfE1AOFlRWk19gu6ZZyEXaEXTA+thXnidwgvAgi+a8alBfkyNUO6UfQFpTI2NWiFAGJMmAMGoL5bWwb5SffQHFsCgab9Uw0rQZ1OhwRANdBnAaoY3y8piX/W2wbKmj0VAWO+//L5ujK9ZoPcddwmdirYDwsxcQTPvh215f4x7cntEgEw2y2Y6fB6pVFomxqX9ozBgp0TLORRmm6+LtpHWN/VPnU4XJ8vpjfXb04OqCZ554sf0FjBN7jUAfq4odcf6Eb0wsecK+AjfbMiO0mehnUuLQIvAMY1A76X/8M8mw8vfV+pT6Ur8LjXgdVnWWgMxvBEjkLIbjGuApPHKCkmqktXUCk8W9twQ72KXQFAp0ommVcAGbfjlZuuYRhG1wQBW1wRz6RAFZWnD4PfUzmaA8GACGAt3BxTTDQ06rOUx7yiWdqd5a2Y1e/XLfoonaL3vesv6/eptmfBe1KE1I4xTB/w5lmDAox16BOPpsEcbuuYXBtqFEQYrnJTpFRnQl/J4pcJAA7S5E9EECbHLpbWzaWOwni6evCU99Knz6dS7H0mT4WrUd2kzZAak48Oo5BrjAgjj0Rjg7F9H+6lFoEXgqEWgd+HfnJ+sCwR3meUnReFA/401T9A1PknwyzilELMoXQkAVsNYIXye1WdnGMAP2zTAkPSn9iOvUhSpUSeMtoVaJdkxQgAVzpiFMa4RZvBaREIOYm+LwNBm3hl8pkAI+MSe51nkoib6+fpfec3C98t9lRb45FgRR7NBN8lnUAbwUIeWlCgMsJhoGwynHqLcEjjuVTAGWSU6oj5bmKYpuYBTNcFrw9PpB2ktPfDcZ9PZH5FjzPqpzOez+pM2ibisc48DgLAxwqP2+W/n0yLQIsASePU3Py29DA3zNF3jQpIt0CS17+u50Y5YIZMlwDrPFSyLcRbwW7UpEIM9CvhGdqZhdBIsME+Vzw31MVECSzHn5TI7yqnRAoTFrNSFxyx+OYAJ7ldwZpaaGWd3hTPzyUQqM8eoEc7vo9T93IaQJ0jUptk8V5tk16BZAN6ATh2QGJahxB6lBBAGKHOaNgvX9A7Hw0cT0yR68vl0awQN70YpGJt+NouLFCh4N5BDDDGlvkh/Jh6rPh/tYyOdTLuaInHbk0+l9fd/SGKZFfmHKiktli7hb/R+ivmzfx9iB4Y1CHINKvBtQNgWjRaBFoEjGIHexr8/L+wTECJ0yRPPxxJr2LcyT3lwxaurxRX5Pis5QMfkeP6VzdpIalPZqVEDxKCEBRYQ2RPQ8npMuHmMPEfI/NDk0SBQ9m9mU1Ko4EFMTigMsQDP/LUodbfSK1inNxcJYOrX7wfU6W/3p0lBg0DmWiyzVxr/c3O7eyedPg6XnDH9mK4JRkrYw4Rhgh4PmJkf8c+pUUQynhmIApSY6TVLGpNEynSMz6rUvJ7fyMxHGW9vSzEq/u0hu9tikl9Lp9NHP/dr6bbHNE9QE0ImNMoDosa8GLBr9GvgdgQ/1u2UWgRaBG4mAr2t33xBS6Ea3Gl+RxCzx+JMnSpAy6IKL/IgVs2gYqp8WKUxizBqguMJjHCkvsNgLeMRQCgFqdBsKAbDo8M5vgmU85eBg/b+AooAMAKa3E4xL4yZP9Ga2CwStCwEz0pkU/++S9/ui2YA4fyx7OGY43MIwYtrm5Azn1vuE8zAR/Y4egXD+aWMN3JtEPZH/6Drf8HA/Y4wcsXPCWbaWthSm+MiQ4y29AyOMVtpOW2snUl3Pv2ZdOfjH4Q2hrepWKbFR8RYr+0qfw0Ib+bz0rZtEWgROIIR6F3/d5+xBGa0t52bupHkL+srRvvYdyazHQNjXkEDGNUzKCD0dHkBIEBIbdApUQNAyPlHroOJhWRG2LU9AL4VE2T/lpnk58xE6YGzkGS2KR2mOS9mcXavpAfzxapZ2zwznAe7wlpLvS12N83LxvdTICzstAZdv0bA5DARNzfLQwl1dAI/ABAgtEAGQYua4JdUi7XBndPFpESjJQIgtF+oH4DZikgktdidNCCe+m8k1nhNPYOr67ekl7f66crJO9ODTz2fbvnAh6JWqAkgcUx6j6o1pMuENiA8gh/rdkotAi0CNxOB3ta/Pc8q7QkSZZ2Pye/RrB3ilugBDCAJYIjnYro8adG+FmeZkno7UqVBhNiTpiOw6OsrgJDUIIP1AvAOB0K2LqbSsXTXopCZ1yNMyWzHsJGBc15UsyhNWqsuOcb9bJDjjBxuEdjU+12YenW7CaHVv/ixZvZnIBRLBuzCGg1HmGicd8rUaiFAC1ZZWHmMTJooBYpxeV8WddRjLaBRPZDnX9cUiYsCwXuefCbd83d+Mmp+sk7b2xFoqj64q17F4VDbTmE1f5eFMzfzV9O2bRFoEWgROEIR6G18/rnieO16XggToz8NvKKFASVoNMrb0CuXlgA72CAMkC+lSLOrDJTHQMiib5cU0n3FxYWFV9t3zC/31PFM5SvqvkSLZWaBsIDhomvglN9cP2HNGgtA1v/W+1ukRJ2Cf3GkmUospyA+PZpCsDw8GCBEIMONgFLOgKEaM/NNRphmOwUKEMKFXTfNKdFsmxZKlvKgAsh1GKVdZjki2cU3tH8yvbx2R7rvE8+n25740bSnFgm2G8veDkENqlLXG91awb6ms0Ici9YicYQ+0u1UWgRaBG42Ar3rn3/exSwWdRSOVnYapMQ3PA0d4QrT43NalNQjhBGwc18gClHENtE0P/a/oYq0U4rYj9OsgECnxETWUdSJhgOvz1M1ZrjZxHFMOwkPE734+CtGWAJRi2zKc/V+DhPKzAazMMKo13VgWgp4HK/RP9dV8aAzGyR8pEODZfdyo7wZtwLpymueIRhnHf6i+R1QGzkSPk6nmrVPRlvxymWpQ5dOpO/urCkd+tl050d+Ku2tLMc+9fZMDGEo8vJgaMHSQIwwDnwKhGybE7k3+7fTtm8RaBFoETgSEeht/+tPa/QcIoxc/9IiSQsEqc8+7RTYoDGHsCsxoRZlPQ6xDOlRi2VKepW6IUzOaT7YYPTDxdw9pP68phhuZ9ea3Jw/n+p0OtZ1ytlYHwRetVhmUf2vBsL5uh6/65rfF1zaomSt3WjCI9XI4lcEEEavoOcqepqEImMw1PnL4YXJ8sVBhkZ2Kn5RayQlG6lSbg1w3cFpp9RCO2aq3geGCu9p2y01y19Yvy3d/fFPpXd94O/KAEHG2qRObWIQoBfWAcbP+F+ZFJyf4mnaPdqjRaBFoEXguEagd/1ffUpAGAwk2AkAF43xGEL3kSZquR6NBI52iIkZgvEIUGN7zzJ0jx2vBQWz8ANVpB28YZ0hvHFLQQaOWn05X9dblKqsL1QBxKnKtEBSBqUDrmrdElHXHA/yDQ0UKfXMgFvbzmUACbYWlnE+v847VFsoLQwI+maAZnk3zNMrKODLac84BmJf0qKlV1BRFbC5dxGeOFxxinpHLG9Dgqa/nqynR37xs+n2H/8ZzOxEEAcx/NhMXS0TGQQDpg9okj+uf/ntvFsEWgRaBHIEelf+5dNaj7Uwk74EoMQmxrA6QE+L+pKAEHAcqT+QNGmAIC4npACjl5BFtu+aGIAZQpgoJMKCQikZKz2vtcRj5gLUYFh/z0Y1s7tRarRmhAdd4QKuZb/zzLEWy8yoR92Uz17jXTxX3gwus0FGRgkAw4pOoEi/YG6T6Bn4JHRRC0NP7j2h4IweQdgdtTz76iCcYRsmSDA6SfthDFUMM+6nXe2jh9vP2on0PQHdvR97Pt31wY/qeSlPVzR1XsrfZa4XAN2pTUskgvPH0Rbpb/kraJ+HFoEWgRaB4xuB3savf9KMMFJpWiblEDOiDYK6oCdGUDsMwCv2aMGcALvCHiXxoCQmoGQYL60TBWBIrzo1SMoOtkKN0cvxdNLEolRnZ02WLdlKq0IBx0WvebNAWMCwtHMUtxj+tbIy52JrIISZFZu5eUYY6VA5qlJPpV2CMinfOnwAHOOOYIL09Ck9quZ22CBASB1vRBoV+Mq9g4asXLcNoQv1VaVRl9ckjBEIimW+R1Mk7vrw31OpUfs2O9U+jG+kY7V9lxONP26PvepwD4Za/dHP3pcc309DO/MWgRaBYxmB3sZvBCN0U7fttKgRbjndSXN7cY8pwGe2Uhid03aRCg2yh81XgEEBEYAwVmJqYVmBKvY5U2vLNcICcnVKtKg+FwHhPJt7M0BYX+U6FVuOt+t19CFP0QIgjOHD+V08OzEAxf3yxdQbUERMi1DI9wpKDYsFRkoUABwq3UlaNKbJL8EoCbPZYLRuoLOhpcLfi2GHWlcNKjJEv3Tm7rT+s59Id//0k2qgV7p1APAx0op0LTcyYpkZB6fIF2ww8/SoCZZTm82fHssPQTvpFoEWgeMdgd6133hWy+dA6+eqF/lJjx6161rYN12PAhBLLdCzCUnZQT6kKPXSmpvGGcUUvYH864patA90KcUAQx7T2p6hL4tFAmBC5UkKNtKO9qeuXlPAch7Qys+dVVsFrvVruvqgjnNkQVDO2PrwcqqTrCc/1w3otI/knkDUoIAO9b/SLxkTIwIUe6hESQk7DgAUA3OpD2IqLjDMzfJ92HZPtnRLa2kP1qj9DRHJ0Eai7bf0+h1ZqK2vraQrarv4i9W70vs/9sn0rg+rWX4oYUyuKdp7xijH9eNbmu2bAOZ4f7Tb2bcItAi82QgICJ/Rer8sICR9x2JKvWpTa/2mFnJTG/cJYqLtHkPAgUWX+ldWScIAYSVWS2awK2lUwDR8LacMa17kUoMj30ctMkApSNh07l6drtwHhk67xqO8R7efbKBdXhNNIjqRjLSG4VJX4709N3FKnIpnKAOIzbyCLDslOna/ZKR7naGE8Vk1y7vQJhE2auV7UqPuyHRzPGajYomq+Y0kquFHDyzmRkJtD5OVE2ljd5yuLJ9MZ3/uF9M9P/5RgaB6A2GCcqVx80M5UJ+Eb0E6Ic+b/UNo27UItAi0CBzXCPQ2P/+MltFI33nqvIFQqVHVCRmw6+nyKEOZL5jrTG6rsHl0rvmRGrVYZj8Q0n84D4TzAFanIIMRhouNWwdyKvKwfr/u9RkI50U1JQVaA2QBwhg4HAKeaFUAd3F7CUYF5nf1Tr53W4RCBmApVUkd0MIYt4fkwlyeJhEAjjAGEIS3EefCCCOFScM86VF0R4xjGhNbnceuUqKD9ZNpY0XN8qOV9MDPP5Vu/7GfMAhOVpfx7natEeY3A4TAoFW5jREe1w91O+8WgRaBm4uA2ic+LkYoWb5qWADhxHMEqRFuiyXCWIK1qHPNQhjrODCGlkLSPpoltciYoXnWZRVHmXQwW3ObB6uZehxTL6hFWjBi+OoYHj8tUn7Oq03nwba8bgqGgFd4nbrmmWcTFm9Si3VghU5xxi0AgDXWeRsI7R+AewvPcZBhiRam2/mYDUbBCAFBc2OUn3YkAAj1vhLnDLT/vsc0iaMKCHf1/I6AeGO4ln6ghvn7fvbp9MBPPaldKeZDWip6Grw7kYOa1KK8Q80IuwvSgPDmPgpt6xaBFoHjGoHe5q//A63CjOhZcQoy+gIx4MZAW+nQQYAhFAg/UtfBaIfw4IgYMeRxSlrEPb3CopgqFToHhAvVnvX2sLAMhMHQQs1R73Pfe1RX70Zp1wKEMReRFGx+MYDn94q0qvfD73i+bAQGCgjpr7QmSGbido6htqg6a0mtlqZ4p0rN8KI2CDuMrzxRA6AHPnm964+wboHg8nJ6Y7CWvq9pEud+4fl094d+IvWUIgXxaLcYubVC76jr5dn1RRDqcyl3Jg0Ij+uHup13i0CLwM1FoLfxL35eREW1KMnwUTYyXxDz7D6pUJk7006xBCP0mKYAQjeIk0LM627Ysc2aaHcMba5GOA9oNfAUhSivDd/TAEITy0q4Ms8I61NexDQXt16geIXWxSNAfQoes+8HSOaan8DPwKcYjFW7C7CLSRFmkfpd7oYI0LPVAC0ZZZuo64WIxqRTMY8BvK4MSi16USnSl5ZOpXuf/GS6/+9LHarZgzi0DbUdfYVL5Ju5DLt7sk9D7ZtPotUIb+6vv23dItAi0CLA6vvyP//pyY4W8ZWTZzWlYE2Lsxxl1Dw/ZLzS0o6IH4IZOce4fSCnBd0WMAUQCmXFbGa+pQF7tqrhogOdReBV1/Kmqc6wWCvgyOvqCfEdiGUWV7dE1AA4f7UB7wDCwjijr9GOMR0DjLRoiIJCGGMD7cKI9e+Sp8mH4pW6HCBo9x3aHzqQDKFM1O1g3yhvAUJ1F8IKhYY7vM/yarqqm5ErJ25Npz/yM+ndSoeOVlb1vC259VWBnk+8OqvS1WGpjNvzO+FQ+0tvEWgRaBFoETg4Av8XB/3d2LYYPXc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a:p>
        </p:txBody>
      </p:sp>
      <p:sp>
        <p:nvSpPr>
          <p:cNvPr id="4100" name="AutoShape 4" descr="data:image/png;base64,iVBORw0KGgoAAAANSUhEUgAAAcIAAAHCCAYAAAB8GMlFAAAgAElEQVR4Xuy9CZdk53EdGLnV0iuxECRFaqFkWetY9oyONKYpyZKG2mhtFi3ZM5rxyJ75hzPn+JyxZS5YSOxAo7GjAXSj0Xt3de2V69x7I+K9L7OrNxBEo6u+bCSqKvPlW+Jlvps34t6Izgw3q7cagRqBGoEagRqBTyUChJSJ1jSzHu4d/DPd8Ud70wN8bGqz2cQm3YFeNcBC3b0t2ztz2q6/9LQNL79ny9MNWx1MrDvctsFkxiVsOuvqp3Vwx63bw5Y62ADWJVjD8zbr8xn8xHPaNn52udwYv+E+HeLnBM9VIPxUTn1dSY1AjUCNQI1ARgDgpl8bCJwHws7UASqAkE+OZx3rdnAf79r4/Pv23pP/xUbn3rQvr0zx2Lot9QGAeyPrA1x5mxIAuXy3ix8dbI/rxDIAVgCbTfWnAyGWwD8CKB/E890RXgvAnOInALECYX3n1gjUCNQI1Ah8qhEgCPKepK9lg/GM0zMtQVZHPkZ+Z8Md2zz3rp1/+WmbXHjXHuvs2Opk0wwMsU8gA471ugGEXDv/IxDiLmbJdfA/oOAUzFEg2Ok75AJ8yTzFAMEIrQMQnPGngLOmRj/Vd0BdWY1AjUCNwCGPQAmEcylRMcG88XcHQoJXZ7Rjux+8bedeehJg+KZ9aWVsxzp71tnbsP4EwAY22O0t2QxMkCxwphQn1t7FOgikAkPwPeRXJ2Osm+lQQiGe9xueEBiO8ZgDIYFRDLEC4SF/x9bDrxGoEagR+JQj0PI9rLihhuRrCUrcoMNlhzRvuGfbAMELqAn2bpyz4zOkQsEEO+Nt6wLZejOwwHFHdUECn/WQ6iSoCUGZDkU1sgfOiFWNR14fJMTyTqDzdCiBEHcAYYc/mRqdsUZYgfBTPv11dTUCNQI1AjUCisCcMMZB0Kt4UTlUOpT0bddGH75j5154xnY/fNOe6O/YkdkWmN22dDCzaQe4N8CyS3gMa2BalblOsUsCIVke1w6wRJ1xOkHdUAtwSxDEEB0FfGCB+LsrQOTjZINjgGsFwvqOrRGoEagRqBH4tCPQgGAwNoFgx1i2I6EjhvX4v9Gu7X34hp199ru2e+ED+/JgZKvDm6gJ3sTyYGxgedZdAttbAcxBT0pQA4BR+TljbU8EE0tOqPxUIhTP91wcI8ZI8CNgsjZIYUzcAYx83qWkZKW1RvhpvwXq+moEagRqBA53BBogdLCR3SESlZK6ELiGm7YJJnj11DM2+vgdW53u2InZjg2GW9ZF+nJC5WdvAGwbWKe/jDXAijEBsCm1SfJHICT4oX5IiejUNyqNKB6nlULiGApiCIgUx5AhAgyZGqVoxnWrlREe7jdrPfoagRqBGoGfWARSMkNmRvhjjQ+/UZ852rDh+2/Yhy89Y/3rH9mJ8SZqgTvWh3Xi6FLPhru7ADAs36VWFMDWI7i5GpSQKvLHemEDhlSUMtXJLTk4+vITgCRBMIAQP1kr7AAcHSCpqamM8Cf2FqgrrhGoEagRqBEgGJJ9edqS/j7b27ads2/a5VeeseGFM/bIbNeWKIqBkrMDXx8wz6ZQfc5Q6+vA+sCXdvv8H9bDGiG1MEK58CFGepMpUwKg6o5MhwqHwSoFeGCD9A7SM8gaIdOrBFRmbskea2q0vlVrBGoEagRqBO4eAbc7tO7AW1/RqEXjFzG3VIcSnEZDswsf2rtP/382uXzGHh+M7QhsE93xEKnQkY0nMMz3BwBCsrQe2J2zvm4fr+2iFkjWB/GMgLBQoOpP1g9ljvf0qawZMtbTPO+MUGyQLJLgHKnUCoR3P/N1iRqBGoEagRoBgRmZFhGHbdPaW9MpzXmYbr0xloWvbwJlDF/VwzO90ZYNP3jLrrzwlE2ufGDHu3vWmwAE8XiPqcrwFLrmEylRoKjSlgQuiGO0dgChYyDTrInLob5BCpTsj0DYITsMpshaoKdBYcMgqFJcKoB0YNfqKiOs7/EagRqBGoEagbtHIGFOPWBaPtbQQNYCPV3ZIUoRrIRZADN0hhldPmdnn/mvtnXmNXsCfUOP9gFYYxjm4eVzAQwRChU+/KQVInWcDnwOhKz5yRuolmrkmvyd3WYojGHvUDJGGOWlFuWNaVm1UJNApllXMlaALVddgfDuZ78uUSNQI1AjUCNQRGAeCN0iUd6abjFScw5t+9w79sFz34VZ/iM7DnvEMrrFDACAPbU8c2UpwU8gKCBk2zXhnXsJpf70up96hnouNP6B6ZExchmmQcUuWf8L/6Dg2YU0riSNjjTcYTbuxj5WIKxv7xqBGoEagRqBu0bglnRowQT9xakSZToU1T0CzmRo44/es/MvPgkwfMtOdjZhk0AqdLRtPQBQHyhHHsmqXQe/ixU2XJN/BxOMiRLl8/IJ4nGmQ7kWASDSox1ZJLybDNuwaT9QX/SbWy24LaVFqUwFe61AeNfTXxeoEagRqBGoEWhwLzGPPwVUZds0BxyNXoJZfuf9d+zKK0+bXf5QbdP64zU0ktlArY4ARRWpN8yexQSJZiJFhFtTJQBwU6Y8+Rp0mPEm3aj1qbMMAZAsEEKY8Axm/xr6DL21mgOg9ou1Q7XXjnkUrENOpWatTbfrW7xGoEagRqBG4B4iMEcLvW2aTx4U+oHh8SfrdHu2e/4MaoLfs8m5t+3L/T1bGt7A80MbqYaHRCgaaHfQNq0djyRk1aqUEhUIUtTibdI6ap5NEQ1riWR+3iKNDFBAqHZqoQoNtapgWkIbF8fo+Wjy7dtiarTWCO/hzNdFagRqBGoEagRaqSiRw1kfU5rkWoQaTf5jTXCyZ8OP31Y6dOfsu/bF6a4dGa7Ziu3IHjEGs5uibVoHQNhl1xiuKYfpRpi9MwyBEKnMqA/630ydsmhIAYzPFOywU4zqgt5BxkWlLqZpEFq1QaZFJ9anSb95kkBYfYT13V0jUCNQI1AjcC8RaMCjbZtG2OHDgifW59AZZufce3bple8DDN+FR3DbHoF/r7t9E+lQgBUBFG3TJgQjzgmEl6Grptc+VT7v3B1OVcqbgyGhFy3XCHUQ4NAkLxDEXcrQpq9oviqn1ztkEwhTKJNAqJpjZYT3cvbrMjUCNQI1AjUCDbsKUYw3O/NUZl9DALfMrp+3D57+rg3PnrbHezDHA7A6rAmyzZlkoFCEwjBP1acqdRin5CU8T4F6+tIBsd8nUEY3UA7aZXs1FvxYFkTqtSuTvFsvvI+ot1Wj+IY3TaOgElXbddVoC7Z+NDmxotYI6/u7RqBGoEagRuA+IuAiFE+LQmiieYEjMcCPnvueza5hnuDmVRvAIsFOLm5tAFiCCc6mqQqlkhNNr6HmpKWd6cnxeNQAIVObi0DojBDLovE2u8WQYXZ7rAvuYX+8EbenbOUudE8iErYCQtE+Z5V6KtitGnnLS1jFMvfxBqiL1gjUCNQIHKQI3L1tmoDDMaa5wbQQKVEAGWqC4wtnAYLftatvvWBfXJ7YY7Q0DFETJFsD9nUAgh2OUwI4TTUyCQDZIwjieaRHVVrE42r2ghunyittGulRzQzUk2COqDNOsM0+Xk8gZYrUp857hxlJY9SVhvRQbWT0uCtHw0foiBlHVYHwIL2j67HUCNQI1AjcZwSYUiTasAma30rAy5UpjQmg4rMgbzYGQk0BQMtomL334Vt28Qf/aL0r5+wIpsr3kK4cAJh66v3J1qDkcRS4SArqQFcY3jmRgncClywV6i/K5dL+EG3WoBKdkv0x3SqjvRvknQNSNENw89Sqt0+jGpRWC/7NGYYhokEaNsuPfFy+wsoI7/N9UxevEagRqBE4KBFQfY2g4/1Dk/m1YOiPiDyhf2inB8BUHQ5sDH1Cp5fP2scYqrvzzqv25SXU9UabmiDhhTx/LQUpXuvzLi7Ozvi0pyzJ9pypEQipPU3rBJdlypP+Qe4nQQ7jmYxCGa2tPQuxTm6T29C644D0e3SU0eviZbn9OobpoLyZ63HUCNQI1Ah8kggUOc8CVgL65h/xwUXEozEqb0hHXjpnH/3wexiq+7YdGa/DHoF0JSZJ8Hnv3OI3b5vmTE9ilXAetkCUBgw029ZoJd6zRRpSnmq6TTbqjDD7iGbrbwFZeAW1TjA+bYf9TvMQAgj5+ECp2ABLbad2lvkkb536mhqBGoEagQMRgXmoKw8pE6WZeqRJgdAzgQUeopbzH9j6qeds98zrtrx7HfU+sEMwxCXCGJu34CeVoQQ/9wR6SzNXbYaCM5KxrP2JczYgSLbo4hbWENksWywSrHCKtOiU5nmskyxTHvtIh5aqUB3J5FYgZDNwn2rvN98XEsYqljkQb+h6EDUCNQI1AvcbgTkRTPOHd4xp4cJBkQKZLmwLYzDBa6/+yCZn3rRHwQR74w0bwTox1mQIpEHRsqwHW8SMKEVFpkArJtTTRiEA8g6jPlpJ2tMAwgAo1fx8ijz7hBIMyQQJgknzuA3doh7oUOZs0B9XRjSArrVlCPgCDJ3jViC83/dNXb5GoEagRuDAROBWIHQQzGRl0wJbw263bQQQvPQiQBBt047sXLWlPXSM0dDcju0OaWrvoXPLigpxErPEFImAI0cn/j9ZIX4yq+ktS13JqdSp6obROYaMMFKjTa9Qsc2m2Bfngy/2x6Is2KRGOw1rzNokd1l0UvfKCA/MW7oeSI1AjUCNwCeIgEAoBCzNwCJXjwoIaZYnE7vynl1FOnTr/bfs+PYNG4ANdgCOGniLtOZUHkH49nrLWl9Xqk5Od2jBJ8cgZZ1QJnimK0Omo5So2GCbDtVAYHalUX9RYmSmbVNU49txv6Bvi3exzJhCn0yRy9GmoRmEfI3mGFYg/ATvmvqSGoEagRqBAxKBpkjIPCLhQgONBEtkal0yt8kumOBZu/rS92wM0/zq1rqtAgAn4y1Dq1BZH3qTHrkgVsH2aUyFprXBM5c++sgtESUIMooE2pbdRbpUnWC8Luj9Q70uyJVxXe36AtDEJudbtCm5GzVBf6nvw2ySQhm8NiSklREekPdzPYwagRqBGoFPFgFPD4o1Ac7cLQg2SCYIsJutXbBLL//Qtt9+0U7AHrFKZkbrBPt9wk5BkUuHdUEZ4Pl6F794k2xftatFeQuAS28DqRmBkIb5aIyd5vfsH+qT5YMF0hMIGwfBlytva32+z1SKZrqX451y2wmEYomE2FCNViD8ZO+Y+qoagRqBGoEDE4EkhF4VJFvz/qH06HXGOza59IFdfOkp273wnj22s2aD4SZaoe2iDsiRS+wSg1eggTYqfUiJUhjjo5EwXgI45UrR8uZsMDknt86RTWR83ifUYYypUF9O/FR9RENtyjQrwU4pz0iFcivB/FIoQza4OIFCvUrj8cY+QWuGp1VTYnNgzm09kBqBGoEagUMcgRbebheEXKJhTwIVAiEhBGiDNmbTK+ft2qlnbO29V2x174Y9isdmmCYx6Xlnlu64C7sEcqMAxBHJF9SdM3SVISxiIQAh72RtxRgJMUXCnc8GVE2QdgiJYZKVEpz8+Z48hA7SGs4rEHTgy1uCmkz7JIoN23PLvYOig2fOOGwAUxPsq2r0EH9Y6qHXCNQIHLwIuNjEmRj5VCYDW27mkOc3YFqjrJxJQYI0JCwSs8vn7cpzT9ro7Jt2crpu09FNiDh33BahCRAUmLBlNdOhfed46vMZaU6pNPUgt6J9YQq11/NZgrJCyEpB6N0V61P6kovTKqEG2eCZIpRM2DrAiYE2WVJvpVYyPS7dtFfLdm5RPyzP9SL/q4zw4H0S6hHVCNQIHNoIJBA6fGRXTedkBYsKeUo3andkTBKsIO05vnbB1l593rbffd1Wt6/Y8vgmWBNamwGcehiN1Ov5YFuCEl/iHkGW7Dzl6YrNUKEK2bxbTKYrmTqlAtSFMEzEOhCKJQoIPU06AQPUflOMowIg1j12ZpdAlq3UCJJZL8znaI+YT8x6rdJX6T+bGmNNjR7aT0w98BqBGoEDGYGcyMeDa+QhcaQEqITFrrp2CqZmQ8AmanGXL9iVl5+zm++8boOd63aijyV2bmrgbn8Z/G/Qx3gkjFMiEI7JxlgjjPWJBYZBPVKXmgAR3WUIej3aKTRZPifKUzFKIMR2sJ4SzOg1ZApUwMp+ozRVQChDjC0ZHYmsLBFFxxgd+T0AYZ7+yggP5AehHlSNQI3AYY1Ay/syHdoqLucpEiGI6c0p6nrsGHPW1l553vbee9P6m9cwQWLHBmBqfYpfRrgPAEWyRnhjbKUqc8pDYU4nGLJnqINgcjKmXemjGCp96mZ5skIAXWdXIhumTVlPJLgq3akcbo5N8rogAc/rjiGGUT9RX74EQsl0FoCxZIIlI6w+wsP6SanHXSNQI3BgI5ACGD/A1nyeTFCAEEfPn2ybNtu4ZB89/6RtnH7eHh9t2ckuxDIjpEnHe7BFoKcneWPfRzUlCCUAeb9OGuhTFEO6SFtFMje3RtAkP8G2HABZE2QNECDWwWM9dpjxPjYilRqN5Gw2a4AEXgIhb9k6rQS3ZICLac/yRCeILtYRKyM8sB+HemA1AjUChzECLRAyhyhsIdzNQWLytA7AbrZ53dbeedmuvfmiLa+dhzhmC3VBTJEYs7cni4BggBiqS3WodKWBQuzkQmCZaNpEmyJVnXCcHkJXfFIFKmWorBBkhfzJyRJYllPm+bwG6dJDIR+FuyjcHSjgkzqU9wDCBDUBYwJ0AGee9/kG221dsHxtZYSH8VNSj7lGoEbg4EcgneyEDaYbAS4ToEVKV5qJD9fO2+Y7p+3au69ab/OyHe1uYJTShvUwXb43on0BnWIAgGP8pEjGGVh0f4n+nSmSISP0FCVRC2xOqdEQ74gFso4HJkggRJ1QClN2oMGk+Sl9g3wNgDBFOCSaGODU1APF4ng4+5y9hovewQ24X6q0Acwqljn4n4l6hDUCNQKHKAIiPkmp3L4ggSeBkASPNTakKCdggqPnv2cX3n3bVodbdqy3CxC6Cda1jR7XI1siEHWW8NqujQCG7ByjFGcz5JYMzWt2YmUkdCGSkTcvvIkEQJ8aAUGOvA8OgmJ63CEAIRWjLCES/GYAQ2JtV0Daqjy94TYfaqEwq5D72eHnBDVRU3Qgn1eMat8rEB6iD0g91BqBGoFDEgEpTeJYc4QtBSc0y2/bdO2SXXrrVZu89rSNNzbs8SNLAL49G6GF2pR9PWm+UIqSpvT0IzL96SBLKyHbosmE31gSBCkuZpFH0FOiPlne5wj2lR5tXyc9C8GR7DKIJn3zapZNMFWWNA344YoEc2xu3NbCGfVUp3bFV1Dcblc/rEB4SD4W9TBrBGoEDlsEEggDOAguFMasfWxXXn3arnzwlv3U6KpNdmCNAEAOIEQZsK/MFIwNiDdhSpUwCCbY1zglsrq2abYDIV0PXg8kG/QuMvhj4ulPMUiAXxro204xxdxAgqBSo14jnIm+hlo0cIypU/UehQjHRTXtLadOzD/mQJiioHxuPyCsNcLD9rmox1sjUCPwcEagVcDccf/zwi/8IDoJDNhLk6wL4pcbF+3G68/ZNTTQ7qN36Bc76/LmMQ3Z25vaCs0U8AfOBj0bwi4xwjpQHQQQ8uZGeLVGI0AqcxnbkOXBBTOertxTU24uq8bWmmc4FGgSKwk+bobnT2eELpbxVTpgEVj9cB0I6SvE6zXuiWnbfaqFellEoQDC/UQzHqJIk9bU6MP5uah7XSNQI3BIIqBrdRjhy4t7cfgOG37X/AixKnSAAYL5K/ess3HFrr78jF1/5Tlbhk/wJIBuGeIY3ZROBEJhRBFZXQcs0Kf/ubePbbi9NRrqfcpd5gxB7wKjLQvBvLsM64HwXzjAceYf0q1kmly2q+bcPCT3/3Gbvv0AyNifPDxvnk0m6v7BbtFnNMFsfyGMQ3IDujwaAPV+3WVqavSQfJbqYdYI1Ag8pBEQEAYlvAUI2+RfQpOaWEtvyYs+a29gZhuX7cZbL9jNN16ypbXLdgT2iFUV4LbDF5h4mOOSCIBoqC0DQ5rjnQlynT4twuuQMtDrd7Y/I1jSDE82GHVCZWZpxfCZgg2PC0aoeiDBUHhcHM8+ClAJcIpp802LNI18mk+Eepq2AuFD+q6vu10jUCNQI3D7CLRZ0rQx8HofF33JXKTBRMpzZMtQZNr6NVs//YJdfeMF/P6xPbZCT/uODbe3AYZUgnqXluSUDiew0GPqLkGQKc+GVQX7U6pVo5IcHGW1j4kR3lkGtUh2pBFgcv98mgRvi2Z4TZKIYbnZISanRCxGQXMOeXzRSabpMBPdZcquMwmEXEca6CsjrJ+sGoEagRqBhzQCJddxRtWOLfJDijSgOod2WM1TOtTWr9j6K8/a3tunMFn+Gsp0NyBMweMxwmFlvOxMKhhdhkcAo1ZqzqgmnPpAqGzStExV0kifbNBrhwJHmuvZQUZt1HLPsxaY7dHAMoGdU3aKocgm06SxA7drj5ZAKKhuepz6NrifiwDZ9FVtxDdtXbEUztTU6EP6wai7XSNQI3B4ItCywBIEEwA9Dt6W2nOnYmNbV+zKa8/axis/tGOwSzzCOiFAcBdpywkm63ZhkF+erMYoI2drFLN47pLAFesViIAbsuWZ8JZPcHmvGXbUQJt+Qu8wQ/anmqSeb0UxKguGspT7KSBUKzUCYZsWvZ2yU0dbNvZmvTBqfvsxSH8sepLuk2atQHh4Pj/1SGsEagQOQARuSYcG8OWYpYREYdQYQpXtdbsGdega6oJHb16wo7uYLj/eYsLUJgQPTJDAGAk01l5W/05PHXq/UBnjNTS3TYkSVDh7UDiomh+ZX8wVBLA6MEa6lB1kIJbpkh1if7w1muOr45EP0PVWavPzBQXB+4BWPr5YI/T93Uc92mzrzkBYxzAdgA9HPYQagRqBwxSBZGIOe+RdrAU6U3K21CWAbVy3zTdesauoC65sXbZjsw20+FwH60Jnl+zl2Vux7oDjlKJfaDPVwVmhgFF1Pa/xSTLT5GejNqkZguwTGiOV2ESbKVf2DaUpX0N+OSKJaJjnCfucbW5ync3IpnmxC1/B/ej1vI4p9pj+iuK0Z11w8Z3gINeqRPP5RcZZfYSH6TNUj7VGoEbgIY+A++0c+7psWd2AYE8KTNTktm/a9ZeesrU3XrPVjWt2HKpQICMaW7MWB2BCw9HuhLMkYEwHEE4keAnbAtlZMkIIbbydmp71uPF5eQjBKiMtSluEg5+nSDWjl11nyBBZM0xfYLoqAMQCxrBLCKwIxguWiFv3KYGw0cY255JARrAU8ww2qfqh1n2rmnRxZJN/kbgdD33I3zJ192sEagRqBA5WBIKJ6aAAhFGz65Ip0SKxedU2IIq5BK/gytaaPQog6w03bIyWat0l+AKlznQ9C2AQmVE4DgFigUVKW4pD6QH37anuRyAkK5R/0O8YiORskLVIdI4R+8O6umqiTf6IRtq0RAQQqm7Jrt8UtFAhSvN9W46cq0cumt9TFOOMcH8gXJxO72rS1j5Rvg/2g7wKhAfrk1KPpkagRuAARmC+RujCGLEmDbAFE8QU+bVXnrazL//IHh1v2DEAFNplw9cOnyAbYxNCOEaJDAl/9wCSgx5nAXqXFldcstG1B89N7KwTer9QgtYMvUgdSTM1yucBil2KZBxhu7BryPTOSRRgfnJMRD1QrI/sD51s2pQrHwqBT1EbLIFtTh0qD+N8CnXeMlH6Bh0MF4FvMZVaU6MH8ANTD6lGoEbgYYnAvBb0dnudWcWoeAlZ1GpaaksA0cZVu/n683bljeete/OSPQ5AYnPrsWqCY+s7aQNILdmYzWPUM2aESRAEJrdPOBCyDuj9QkUKVYH0dKymRcAS4YDH7YeHkOOVmkbaZIYOhJTWEAh5b5SsYnRU4jBtmlMsvO/NYgozgVBDeQubxN0Y4Twz3B8IF+NcgfBh+bzU/awRqBE4YBHw0UPuc+PsvmBOeZRe3kotph6FtMWnR3BZpB8NQGfjbbv2wjN29ZVn7PhwzU5AwNIf78JMT0M704+pzKQvEI20sVKmNYktFMVMRtHuLPah7fuSKUhvqcauML1GHEPq6GxQw3VBKn3sL4HVVTFqH6o/i7qdMqxkpL6MN8v2u8BYL+RCRfeZWEKPZCpVizkrLIGvZH7+uN9TaJOhZT1xsYNNTY0esI9XPZwagRqBhyECvJBr3jt+BhAKCGLfCyDkQ2JqflmP8UdoWaaa4Kt2HerQwY0LdmS0bctgaD3O+5uwfodXsMl14bfjY6VYhKDksAMBjeb8eWcaZ14ujNEQXYBeF+ueqi7I/qExMUI+QqZniXoOZFyL/gymqc4xeVjxeCygR3Owb7NMdLpJsCpTn758eBMDCG8BtaZTTguEzb40z7XvkcoIH4bPS93HGoEagYMZAbEapzll1ctrYEXaNGtoWI6GhT47t2zesPXXX7DLLz9py2imfayLZ/Z2bRmNtLsxC1Ct1iK1SBbEFOMEf9M32IIO0qQNMYtxTfEA06feQs1reng1mCHBkKOVXBiT9UKBXbI0/CriugCEYmnRro3bb8cnLdLh25/uRVFMLlmCo9YdYhkXzOzPIHO5MPUXFcqD+XarR1UjUCNQI/D5ikCJdZECzTQhmaIkLImOHETLOX19sDlaGnbWbeP0i7b+2jN2dO0jO9pBKnS4C3WoT5AgQPWQOvW6n09/IAgSDMeYAEEgzB6dXapNldJsICXAjcwuVKHRWFtTJMJo7+v0nZSaVBaISNvi0WkMzxUQFyifEyZKIPTm3S1Y5e/7GeUXHysBcDE16rXOVixzJxCtqdHP18ej7k2NQI3AYYlAmQYVHHnVkIzQm6W5jcE7sMi/YFOA4Bomy9889UNbvvqhfWG2iYe3XD3aXUVKlMU/vB4t1NxXl02vvSYoD6CA0INMxalX5yJVqxpd0SWGwKe/s9doNM5mylUASitEe+dD3PcZRzpxzZky5XGRpcUxNzU+oZ7XFxdtEwLL2NE7ufzmUr0S4WQT8Uj1zj3WNuDO9WmMPy8AACAASURBVFdGeFg+cPU4awRqBD6fEVAGtGm7om4xiY85T0IgRWHK7pZtYIzSxRefsqObl+z4ZAPCmE0bQRgz6LNVGm3yaJu2vCTmSMDLiQ9KbYIlksXlPEF1bZGWxg3xDlxhNAwwbP4OICxHRyi1KaCmEDSbapMBtunIRQDzsb1+a8zvDRC3j9+uLpgK0nIdmf7djxFyF/P5Uomar2861uDFZXr68/lmqXtVI1AjUCNwgCLQZkZDnamrsDMYcS4Xe2rOH/t20ie4jrZp10/9yFbWztsKWqb16R9kWlKOBrQhQxPtDphgT97AtETk+CMwOg3EdebHG/uJdpHCdB5KXug1Qdb/CIyaLh/La9kcP0HS2NT7sJxSsg00qUC4X81O4BfinJLppSUiwa8UtigU8jR6+rZle20NUq+T0XGxFpjK0f3fOHPAWYHwAH266qHUCNQIPBQRIG4Q8DjHT1491dScSSk9qjZlRA6A4GgTU+WfsYsvPW3Hd67bY91tOCc2bQpjes/QM3RKozxe1wcgLAEIsS5XbrJGSP+fA10JhA0TUl9s9wqyiTbHM3VgkM8JE1m/o0gmb8nq1FOb1gp2kGHbtKahKNZYLF+CV1kjzPWVEyXKk1faHsp1lMssgmYDxylECvvE4msW3yS1RvhQfGzqTtYI1AgcpAjMAyGpjFsYlCkVGhJlIGTZuWFrb79sV1582gbrl+2RAVgbJklQwUkW2AUQIhkKHIIalCAGIOyTHQYQTia0UnhNsNujeMS5qFgWwW/MOYJhmGebNPYkjYG7ZIZquC1G5inGdPipeTfxG49NsQ7NFJTRvk2R8jDE/PSfp0Rzv+bZmNcy72aT8H2+cwKzTH+Wg3nv9t6pQHi3CNXnawRqBGoEfgIRaEAvmBTlKGKDGoILJri3YTsYo3TuhR/Y8Y1LtoKp8t3OECVFNMTmIFuAZ7+7rEny7sVjizOiDlKkYRsQEMpOAfYJ1ai8iykeYXs0tE2TEpTdZgh8Pf707jH0BybuTL3VjAC7gzsH3/sm2UaN62d6sk3HasZgCF1KAPPJSw5mTY1Q3kN/bZkyXaztJfsrl0umuPhaP113To2Wp7QC4U/gDV5XWSNQI1AjcE8RCDT0PjPiS9YjwmxjlNKp5+zy68/a8vpFOzm6CeY3tb3RCMKYvmYD8sY+1lOAH9qG2gDgyJ9DMqcw0rtqM5SeAiamMZ3pcUiudZBijQ4xnB7R6TM16gySwDbF6yc5THeGifWRAaWBnrXB2ThbyHBdzjYFyq3+Zw70GrlqamayDrrA9Hw+YlsTLEGwZI4lEC6yRTf1Uy0bUzoCmHPd7flhjfNuXPOezmZdqEagRqBGoEbAkcKv8m6FyL+EEc0fIVdxjx3TjJwBKCDBWCPUBNdOvWDnn/nvdmT7qj0Ks/xgCpuEQInqz4G/jh45qkDJxvAPMKXuMGM+x3FKcTo89ZkgxaG5bL0W7M0woklACDbZj3mCzZBd0jema9n5xo9EVglNlUBKNH2D2K+w4gczZcESCtV93g4TsT8hnD9LQOXh6w9v9+YA5ijmi5Up0bZlG5/JwbwluCWkyeDB9eNnM5Ypvmw41RUAap8rENbPbo1AjUCNwKcWAUKc1/qymtUAQj6QWUa1LQvPHccdsW0Z1KHXT9Mi8bQd275mj6Fm19m7iVTorsBIq6BCUiBAVggALdiUe/XmIciBgV1hwg8oJapz0Jlth2UCrdkgtunKysFUKZke14NtxE8lVmnIj+kROf+PexNVyQBC7BWAMIE4Q1uKXwRvUfPTMRWtzxoBzEKq1NdTRtYfKVOw/Lthk1yanWwIsDGfMBrAKa8rtWrURysQfmofgLqiGoEagRqBFgB1kW4u3u63c4pDJHQ0JMaMUJ9Dzxfr7t60m6fRO/S1F2129SP7Qn9o/emODWiTwKDcBkcDNFIMQiCcq5sVPj5HihhdJCCkOjTAjinM7q7bJJAOJQiyLugck/sLeOO68FO1QT6KemMa9cXmAoS9e0yyTqZo9+ODzvTKfc1XCai4hlifexzdGF+mRdkUwFljRuPWd1yzjZDoaMyTws5RVMEuEwj5pYCAW1Oj9aNbI1AjUCPw6USgvDw7CHr7sdZoF0AIy4PKdchnTgyGeEyRXz/1ol19/hk7hj6iRwCAXbZOg0BmtLdnK/2BY1rBnBphCRloAIMzQk5XSNDx2YPO8gimHMFUACEmSrAWyCkS3EdNm1ciFaA44XqwbqZuBd7uSRSQBSzr92iqrRRjPC5GmOnPIrS3A8JkhCXoJRDy5ck+Ay/nTlZjBYntlUCoSVNKv+I4mILVBI7s4QPAdvitQPjpvP3rWmoEagQOewQyadfWBXMqrSCsCI/P3xMeAXimO5dt/cyrdo0WiSsfYbI86oRQc044T5DzAyFI6SANmvWwEhCzBiasTaCEncKBgyDMmiBVoFR2Zu9Q/k7GxyGFZIFei2P7NYJkw7hotme5j23bhPAuFeU2CUhMO3qbNf9dgBLOegJh7mf5vigBWxAkUNKOz719tI04ngTCXMwVsn4rwbacZM+VOtPzXSf4cRtdKGenOgZfh8ZUVSCci339o0agRqBG4MeKgLKfWkOCYIhMSo9gLgNrA4fdbqJ59scvft9Wb35sJ6bbAEGkQwk0AMvhLoQygxX1D5UAZj9GiIt8iCy15R7sFPL3se4oY7vXH2XOj44x8gqi3sd6I9ONTJc6+PhgXQEUjfqssckz2Noj5N4nwui5GJyrWpyzSe1jAOEiWJXBze0otbsAamKaAtzF6RHOuRNQyxTpHBByfdgdN4wQCF261CksJHP7UlOjP9b7vr64RqBGoEZgPgIhTgl5JC7EPcEiIVEsR6lFpClhkdh5+7TdOPW89a+dtdXJDYDgpub+SaU5Yzp0ABCDYV5z/zI1eisYtIDgW+nJR0iBDHyHrDESAOFNJDB6KzUCWGRtxQj5OleXCsg5wFdZ3ahyyj/oLMpBqv1dwKjjK1OmnhotfYHNaxeFMVm3CzDM1GZWGQlwbUpVa2n+1naDTeZyKZbRd4cQE4Xoda7O2uyPVLF3qjrWN3iNQI1AjUCNwL1HIFOIEqXwkk0Q9KocL+wQZjoTm23DJ/i0ffwCeofeuGJfhDCmZ/D0wTrBOl4PbGwGIJz0luETpF0iTOuN7aCdKZgX9PYnWF4oQwmEMPsJeDvqiTb09mccpktgpQE/b8puOqjlPEGaIPQQ7gLXELt467ZCLOMQGXf+fqt3b9EgP7fZhQgTllgjZAy7MUrJRTbchXkLRYJhwzCDHmvQcOxvKm1nEgOFtUT1Q5+IUYHw3t/idckagRqBGoE7R+A2QCi4QSsyqkNnO2s2/OANWCSeNLuKKRIziGEgmJlOtnCJRn2Q6UkKXtg6rbcE0SYN9Grs6XAjRtnWyUogdNTyuh9rgD5dHkwQLFPWCAIhlJ/CGC/CNetMEHQsDEZHnhcASWBJEU784ilK7Y8DYdbeBDCsyUVqM8UuJWg1QFgoQ0sG2V9Qxjhna7eR61o8IQ234/I0/YtJ65DEePWLZ3ERa2ebFQjrB7tGoEagRuBTjYCDkd/YVpsEDOAE8YsNN2zzDZjl2UB74xqG6oIvTgBUEMfweaVFhSr0IkJSikkSHU6TCFtDA3piR87eGkCReIUpVKY4W0EMU6IEwx5zhWqSDVCUDcFBYr7e1toe0pKf4NZRY/CwH8SECYFRsMgEKReoOPqUac2SEZYil6wRLgppxAgZScau+Z3g7n+X90ydzsWD+xVpW9ZYm22SyWpsFM+OK2wrEH6qH4C6shqBGoHDHIHgGwUQRiNt9vuET3D37Zfs3CtPW+/GRXucKVKA0hSiGVoc0DEU/wBU7BaDafRUYi6hhxobXE9QLkzY8+bXgsS2bqg0pTfP5vQIpi5dDcqG2ARCsFHaAbEfE3gSs++oi0gSDF2MI2RgZte9BzLsi1DJlhGp1EKd0wChZhOWKtB5C0UJdGVrNK6/9EImYJVAKMDFvvG4SiDMx0sgLL2H+V50P31EDZ1xplDi8jA1hopfIGqN8DB/bOux1wjUCNwxAkKfgDel1lz0EjjkPxMb4mHZ8pxm+FAJpiJHO7b91kt2+aXvwSx/xh4dTKy/F6sRw4FCkrjjBSv1CuXWOAyCgk/ZDgv25i3PMrPpIhWpNgEUXTQcJfDJM6h6IO6sE0oZCiCh0jPTkegSMyFoKhVKtHDw44E6bmQ9jhtvgbCoLPryERBPlUacCtbmYcwUahtxgRb/SeUaitMAY9++M1AHMapjI6epx8hZ2VnH65f6IqAJGHnO2l3rwYdC8Od2JiMsR0uK5KQOihUI23NSf6sRqBGoEZiPgK6qIXUJINTleT4r6YDHJdn4OhDKO7bgtQLBU3YBFon+lXftxOyGrSAlOhljcgTSnrx0eznM2VkyGl9jFLfYfk0Y5RvmLPrYogtIoobYpka5PAHQFaPoQOpgKW+hr4N6lx7+N0btsmVobYNuAbOAkAyUfU37slKUzG5Ra7nIzBYnyvMw8zVtqtQBTvaNsIgspjpblpf7A6YcMSA2JlASCMmLPZYRO/xGEOyj1jpFSpRzHGcAQ6ar+VOgWBlh/eTXCNQI1AjcIQJzNJBXci6bF1shl6BJDzHNBzY3woUYsIEOZuu2/e5pu/DcD2x2+X20Tdu1ZdtRPbBnqwIYomqyr9wLB4LCfhDWBhd2eJsxv5G6+UXd7Q9EBTJB/kwjPdOknF/oYJMCFykzx4BIpGYbMWqAJIFFEB3LC4gI2hLMOENbrOmV+56/L9onmO68VyDU0RX7U9YyBdyMHbOxWUP0/K1Hil9CwBLZj9X3NYjuiPVBsEABIR5Eh/KqGq2f/hqBGoEagXuNQMMCy44xQTwkSfT62hgXX/AsW5rt2o1XnrMbL6BjzLVz9ugSFKEw0E/HqNnh4r20tNRs2S0BrRJUAhm2N1PdrwAwvSLEI2Jqyu85AKYUEizQ26bRBM8Wa95jVJYHziCMzSQQZmqUyyujG4DCRtrtOCSuIRqSLQDhIutbZIkJaNpei+BatzNAhs2nWZS1w/3A1quj7mn01m9uhvAUK1OjGR8/Fm9MDh0ua4JkgxodhZ9kgtw+aoR9plgrI7zXT0FdrkagRuAwRqAhhPqlTS0GYiQSKjSqwfFijKG61995za49/6QdX/vYTmKMUhf2iDFAsK/BuVCEEusIViECEXC5p8F/CgiDwWlsUqROpQwNRiqgdI+hK1xIfWiYd1WpmGD0O+X0CQpzWj8BdgGMcHGEERWlStcWqViCFWCjqNc5W0t2WKpAF4GwfC6FNXxsMuFxZBPtW1OjCaBz65YalUyQ6VQvRvbScJ8xiWP3tm8EWjBZkmMmhyE+YsZ4OsJ5UntVGigIrPvB92F8t9djrhGoEagRuF0ExAaDCYp9OGAlh2urUUhLTnZtA6OUzv7ou3Zk7SN7rAufIO7DXXaNAc9iQ+ou2CBELYQxiTiUAiQjcgO7UpBFv06BlXyAPiXCQY+vpk+Qj/sUegJWlwgWy3Rol1Bd0BmnPIRKrbpNogdGlEBYDsPlc2U9T2AtoG9tCAmE5eDb27HBBLP9gNA73HidsGSEfjwpCnLA1mxEsLxMHYvVSVCTw4SdXXrOlM9QFco/vaYI7AU7JCvk6SQTZPq0MsL6wa8RqBGoEbhzBOZqggSZLkpLAJCo05GIsEELQceGW7YDJnj5xafQMeYczPIbAJtdXHSZEoWSk4AG4Ov26Q3kKF3enO05CGT6kfnC7M7CC7mDsBgnu8TAIiFoQj3QB+sSNFw5yunxvqzbMXL4rKtKg2ES6IS9rf7TQaz920crtTdAamynrfOVz++XyiyBUccXNb8S5PL4S5DN9S4yzYl6mjp4lR5FDyPBz2MkcMxsMRmfZLfBssf8suFTNTqzvn85qYywXgVqBGoEagTuEAEBQrIwXrb7Bs1FM1ldFgcysOGmbb1z2s79EA20wQSfWNpFOhQT4KMm2GGNitA0ANgACAe4CBN4nKk5mDm7CvFNpCKV5hRbIgiQysCYr0baBEUHQr2C7InpUAGgMyMNpvWmoQJH3WS895uG/RbgVP6uFmXFbSzW1TI0Yc8CsC2KW24HhHPpUqV92zTr4pkoBTeTZIVhzUjgdlborFfiGX6xIPOlT1CEmF8sWPWkcpSASGMmv3SAJ4KdVyCsV4AagRqBGoE7RWAOCGmQZyM0vwT3AG5dXmn31m3vzFt28aWnrHPtAiwS27Y0vgmLxKYEIuCAujBPQLPGHC0Bw3wfzCSxydN5LQVzZhhiGV3Uo20aRjT5FAnaIgiCTI1ShEJGyHpYUVfkGqmQDJB1MPQyYgNx2XllAdS43O2AsASxEgz3FbeUxvsFRpghX+yQs9+pyHWzAYAT9FTUeppXUyYEpogjjpl0sIt6IK0SE3xrmSDWOgudZfykSAmaXgBgt7Ok1HQFwnoJqBGoEagRuGsEWkbFqhTxQ9MN2B0GILj1zqtooP2ULV8/r7Zpy2qcvQc2uIuLLCkjM51hQQBqqWIlCwBrXwS0lPyXjMtBjUBGsPWhuegag76kBEKaNDRQV8jQAgPVkWWKM9OhUmkuHOeM+1/cZNmIdWnZghVOF1u6FWxQe7CPpeJOqdH2ubSP+I7cLkXqMWKjAKfj0zDUSxDD2iVfyxPDO8BQk6egDh1TJcp6IHr3dLvLWApACADUHZM9umhqXoHwrh+AukCNQI3AYY5ACyteI3OhDC+y6NkJUNp5/Xl774Xv27GtK/boaM0mu+gbiov0En1saKFmfVTXkAUdQxxDVjiYLuGSjJmB/AfQJNBNuBzre2EoT0DgTwGYgNB9gVPbFROUSV7WiGIPuQhFIpHClB3CdTgxPLc9kwIO9SFtmahASEBIDjt/03DbALzymcV06OJzKYDRPhUMMZdzoUtYIBZSpOW6FRMAtytz/cuEA76nkv04HQRViwUIMoftmWH6CTnSagU/4d8EIM5Yo6VoiSreWiM8zB/xeuw1AocxAsnu2tSkLrIsIwWsZKXO/yYQxZNqm8aLrbdN23nrFbvEKRJggic6SIeO1v2izIbZqEtJwAkGOOkR9KR5hFjU72Q02bnFL/he60vk8lpf+ATZq5QsUCZ5gh9TpKlidYB1xsSnKcQRR4w0orOkBu+0EJ/lzRmlC2scBJ1acZSTL5FglHBZ1gmztpfra5dtRTmCqgC6TMm6tcFvCYTcsLM97Z4AjscfHFlngvVOb6XmilAuyFNDEwQnTWjaBD2DYIFdpkORHh2jI46al+OcsF9qt7diE4DfFCOuCIJd1GorEB7G60A95hqBQx2BgDuqMvN6HL+6ZMWtA66adDDSxVi9NgFMXQASlKBbp1+wC89+376wec2+MNux0fYNpD+RuhPIhFcQr8nqnzd+jqkRApt5n6AEMbJouDewG3YNimLGMOeH5t8nyjvFE2AIjFgX4427JxFOe2vAKh4qWVZ2m9nv7VCKVMp05WKN0MGsBTbthuwb/jghaPGm9TUv8fPRNPTGX22aNY4rVxDbESuXWd4PmuvrqlMM1jTE9vBloAuPZGc6sL1BH39ylBXarAEY+xhtNUbv0ekAsx6hJu1h2QqE+70D6mM1AjUCBzoCTTKxvH5HDtGfI8LISac72RuTl4SYLmuCb75k55//vnWunLVHwNRWkLLs4z6Bh5A3B0JCgE+nz5sDYTIeMkJvgi1bAVulBQOcIgWoLXKALnZjjHSogwWadctAztc5I/Q+2UJEF8JIDRkQEanI/dKXbmdogeaWel4wwrIPaItH88A3B640yxdHvWjDaJadX8UcmJb1Rp2KZsPJEN3+4CDPxwh+zgg7k2DjyEfP8KVgB0A47UMUg3rg8hiACICkhWUKcKSIplcZ4YH+rNeDqxGoEbhDBOYwMLqvtIjFi2/UnQAyI7AwQsYyxBp7b5+yc9/7f82unLHHV9B4DB7BCeqFfSzTk6DFodQZTprXnRWR67WpRS7qzK6ZN0gVqECEQMg0qKdGWUv0AfFUqRL5kGplZxYmCHUgYYPgqkK0kkxwEeC4NFehmYQLTG6xJlcCUpP2JOA29gWPWMk63XzPHfHnvHm3b7RZn75f+BlQijNOhk+Q92PQS/SzSajqC4CDv3eLYYjYMKDLLy2sDaoeyFQnUp7qltoDI1yGZWUFf/dtAODjXRlYGfPJBisj9DNVbzUCNQKHJwLNRTf5Hg3YmaqLCy8Jhl/GkXJjfQ+X6+Gurb3zhm28+iNbvvyerQyv4NLqKUsKVLRs9PhsQciv935hJxVkftSZpkYvKfUa6VC1RvOxSZooLwZIYAQ4+EgLZz9KoeIWdTbN2xWeEhwBzNGpZjElmgBTgl3ZPWbxDbCYAi1bseW6yvSpgCvAjanRfG6+VVsAdgmE8YXBgW+eoaoWmKDICCebRopT313YNFvfFaiuZRxYV6RNgkpQBm2ANOiSTfpUi4IN4nXUHPmxxPmgUraKZQ7P578eaY1AjYAwyO9AAUynE0tz6QWZQjIRyVEk1+hT1Tjes73337OPnvmu2YX37PHujq30dm2MTjLywFMYQ+gSCGUXGLKiEKk0bc1iG0qREvS8bshuMTkyiVtW95gY4yTJiBgY6lpkgQRWHkKQTyZgaZlg705vZB3HsMD29gO6BMJyCnzJ9hbZZKZJFxnhImhOvLmnQMyBuu0lqnUWQChP4Fwd0QVJBMG8Mbr0xBMTtc+cIsGuBsxXI9XJx1gmnUg5Q28gPIK0SyA9yjkgUociNUo50IR2FaXBwVwVz9pirV4XagRqBA5bBBIIObIHdELpSsGYp8wIIyAa6shFqUtvvGW7b522qy/9EPMEz9nS7g3UldA1BiDK5BuRyYEBEMbZdmR6TDuKBDoAaCQQ5frq7enewB5sFdyg+oWKCYZXEDVHPtZVypTT5snycBHHesYwiHOSQo9qR9kRUijjNUKJZuiuj1spcilTm/l8ORZpPwBMgFvsQ8rX71d35ONlarQEwnbaRABfAnUocrU+oCZ/Nn1HaXbnFwyxan7JQDzIigF+k10st4cpHmB//f4AsVdDOYDckvWRDu0vHcV68FrYLjllAgG3HuqFQzYiIA/X+KmOrSBtWhnhYbsI1OOtETjsEWiKgzLdRfM0V1oSe9D0xX+nbWK0ZVvvvmYfQx16bP2SnZys4wLM5tnesJq2iin8gWPYIzQAl0BYxDcMDG1qVEpRLsCan1shcpo8QY/T5UlzWtUon6dtwF/HTikEUk6wUK9N5QP9gHy5AGHtvz9WsrXFWl7W6RLA8mcuV/r77udtc0uNMMCtadDtAdYtgU4wpvqmf3nQc7A+5POeGg6R0BhpzyG+VIAVQguqRtxTWkjYMQZfGthBZsLaIOuCVIqqrRqJIb6+4JyPAILLS8u2uzPUl5QKhPdzduuyNQI1AgcjAgFGruGnPrNVhTJL2SeNwC+7Z96wM9//Lza+9IH99DE05xqjdyjEMUy56QKMn5M+Lqx9ptsmtsT8XQFMEoiQaRZdWRyYyEPZKs0VH95DFIyQjUvFItGZhiSPyzGtSFuAamAOErQCNABXAiGfWzCnlyBXpjrL3/OkJvDtNzF+sR5Ygubim4Kq0UYUVDT6LpfLkPgkjKTprf/Q1x+t5lgDFXPk+CROmEdUYY1gz1B1jSGAspAKEDT6A3FuhnjtBEC6TOGM7JLYp763rRsgTbq+vm0rJx6xvdp0+2B8putR1AjUCNx7BNoSIWtVklmqSsh0qNcEcdXEZPnd99+wyy8/a5OP37cjnaEd6Y9ssnVDKdE+J5/jYttl3Qn0kD1EyeR6amPCtmnKVMronlMSZIVImwQ7ygBss5E2gbAjqwRfpNbcgkp5GKkUlTjEZ/D55Hr3IPotGaEXDcmh9CgZYjKrUJImIyPQefqxtVqUqdHbAeF+6dXF+iC3XQKhinf73JrvBpp/6LFXfTWe8FS13/UlQN8R8IUDswSn8P712De0s2JjxoZ1QB4LgI9t1AiKY31BwNcVWiUYD3gHe2h2jlOJUwU2ibrhGtKol9nyropl7v0DVJesEagRePgjEKp7SCl8UoOuwkgzSiXK2h3qf3vvvmoXMEpp9vFZewIkYzrehucMdUH0D+2MRzZA4+wJL+AcqUShPlKXPVytx2iIrebP+Fs+QrX2SgYI3ikg5JaY/oTiNOYGOhAC8JQaBUjRHhFGcaKqp/YC2KRQBdhGA2o31TsIch29GN90Sxp04dR52jRnIXptL+0NZU1QNb9gog3LCyVnucp87e2AsHyey4ReRV9EJIRRkwDX6spryS8U9PyRCVIIQ4UoxS1qJM4a6SpwD11iAIo+pxBpUdQLKZTh8509pD9Z5cW5GuI+XSJYAlS3+GVnGSz+mJ2Hv/Dr//7fVSB8+D/W9QhqBGoEdKUMXsFUZ8lBWu2hx4lMiyDiTa+DudEEDrbRm+zY9tk37TImy0/Pv2cnAYCr7OzCUUrUH/ICTWpCUQdrdBTF0KHG9BzAYiKhC4lmAiF/OrgJ7CIFqt+7bpLn3etjXt8j/dFoJrLCoJZihGI43OMc3utoomOILjSyF9wyY9BBLm9zLJF6zX1AbVEcIyDk+KbCP1imSpNpKr5km2Sy7JvKfaO/j6xW6Oainrx5G7hs7cbz4rHVYkxnSkPEYycoUgzEGLJWiNFJ6BvaxV2CGDJvpEQ7bKANlocSIOq7YO7Y58kqQI9AiC8tE5rukVYdA0SvYrmv/Om/sce++bsVCOslpEagRuAgRMCbVjMVxrTYnYDQfQccYwRWp2nxYG2TIS7UmCIP8Dv7zD9a7+L79hi6xAwglpkhhUngJGbpWs5aFNt76Wrt9Sn+o30h+3963SsM62GKn4Etso6Y/UK7HTbPdpbnGOE2AN4IbFQ15ow9mcM58kkMjkNnW2CL2fFimsK0spXNPqd2DhTDalGCWimUccxy4JJpPW6p6iQAnkb3XgAAIABJREFUltYLLU1hDI8+AFY9U2MGopdkI3UbhyDNEM+eUsJYgMIjfu3gKQ1rZZesD79rDJPAGHVApEA5RolpUYE/m2czVQ1WSKM8U8ndfh81QLOV48dtZwfxxnITsMDLWPbn/+Kv7chv/KZNjzxagfAgXALqMdQI1Ai4FcGB0KEhL9t+vS0fUfsRXHh7dOvJuD6YbNvogzftyqvP2PCjd+zoZAsiCygKR3sc5epmddXUeBFGOtQbh6r85Rd8AqEGNBUMC/ujwlYoQ1WcCrUorRfoWeo1P2da5E9OmMiMfOCutw+jadzBzwE26mZZ/0s2HJMoSkZ4u/dFA3wBSuVyZUq1fJxAmOnNklUm+OWySqUqBeyR9/RzpKAXdki2v7RP6AsD/YP+pYNmeTJC0GzUSDm+Q2iJFaL+p9qsg2EfKdEee7qSkXNdSI3OYKfo4svKCJNAlqEeHbM2CMY4BZO8jtec/IPftcd+53exjmNYJ5hkrRHWS0iNQI3AQYiA2EQIRYJzODgWqTg/TqIN9RKEQE5JGtkewO/qc/9o47Nv2GNIWXanQ4gtRgArPB+WBb/4eyqRF1kHwhbICGq8qHeiu4zSoaI1uAP0yAjJBnVn+o/sJmpvud7WPgAgFIjGEQkI3Y+o1C+3Fcea6VWvN0anlXs4oQLDllg2r3Dcck6dodOyEukEuO2Tai2tGgJCRivSz6pvFhMncmPRvyD0Mfzi4GlhCWQoDqJZntM0yPCQAu2rHgggRKeYCWuBtEfQPK/sMzsAee12jO0yda2+rOw/ivXMUBO8tnTMHv+jP7ZHfvsboIkn9D1lOpQg6ZZ3yT2EsC5SI1AjUCPw+YlAW3XKa3smR51deLHKmZsAjCyMdSXUnPY+/sDO/vC/Wv/C2/ZEF6OUhmtQIiJVCp8ZW5Y1LcLkU0sG6IxQ9bBgdLqUCqyY/SMz5D5Q/UkmyLQo1ulFLydL0TS6AWeHHld6ig2S5YYxXyQ2xS3+ewuE/ro07y82uS7PUsnkFsUri8vdumyRji1qhftBiFKjcU9EvRMQahnvkeap3VCJTkdkv2B8bEYAq0SPgx3xczbABAmAIb6jQBXax51fDtxjOZWKF2AINSgbHBxbOWq94cCuoJ746P/yLTv5h3+M0K/AaI+EM4RQ7m6pQPj5+TTXPakRqBH4RBFIIJxjgoGALicRpAgvOBeQINMbDW300Yd2A+OUtj983VZ2LtvxHvyDo01bQipNuBZCxqz5CaMIdDFAN9WU6rNGoArxi2qFmh1I8YwDIeYD4Sdrk6GM5LikpEQCAuJoin6SkYnqeGpU2UZP+BLE21vaJLgAWentQ7gIbimKWUx1Clqb+qVbQNTiLRhwKY7Jrc0BKxmZ4uFfHNKu0Yv9L2GHlUEPNrHcZwmybRpZ4ZQNsjFRvgPWp8G6SG2SHXZgfZgCHMfsrYpuMcoW+3cc/M/FRHsDpEaRRh0MkQ7F1Imvfvvbtvyv/pV1Vx5VpxllYLH8CEXKCoSf6GNXX1QjUCPwuYtAAwC8ojoNpFG+uVDjF7rmnGmhT+j5D+3SD39gdul9OzHdhukawhiOUYIqoydAYd6MKb1yEjqvtLjQFk2lc7Bs+gWn9LqlQpT9RGG5kHmNg3U1UcK9ht4U2n18zgK9qwrRw8HMj2MMuwYFOkrHEmrly4vm1f5qHaULbmJdcdB34zkM03hM60ZrndhPRSogBPNS/bKwUpSvK98PXJ7ioXyev2fqtDXS+zE0YEw2zanyzCTjSwLIOsLPWh9aoAH4KISBrlep0T7nCHICBWVFYIMzGOXHOCdLYPH+PYNTJwa2ieW2wQa/+qd/Zsd/9w8wjgnT6cml8/sG1b9U3lZG+Ln7ONcdqhGoEfikEVClh2DjJvkRxRVECVz4aH1Q/87hpg0vfWgfv/yUDWGVeBRCmWMUtIAhTiT9Z89Pb4pNz1qH8nypNP3upULRM/zHP2h7SJaI6zhqjlPUGMn+tI7sIOPKjwBiriK6pgSAN8pKRzPtNH+dIOWnxtBhfldbNc/1OkuUPMhvvj/zYHinUBJUF1WfpYLU1xm1wWYQrlsk8vHF5fmaVJPm6xvm7Dun/dcRhC1D1hB+6WAjbVpRBPxIX3KmIBkhgHAGUYxmcoDx9RGPPlkd/k1xrqDrtQ5T2awRynM5QIu1I3YVuc+v/M7v22Pf+D2zY1/AJtjzVTsxd69AeKd3SX2uRqBG4OGKQAGESJq5nhLXPJaC0JgS2IRJ8pc/sgs//Ee7+uFp++LSyB4fAEh2t+VXo52C9UMYCjVtngZuju7x6fRlOjJAh4CJu0988J8TbGeKGqPSomSXTL2JBaYQJOqW8gN6WlM+uCKl6Y8RkMOeEIrN/UBODcrmpB4ObglCmcbclx3SZxfMrTzRi8sK7GgzKWqDi8uXTDLTobl8CYQuvAkQ5BcNilm4H6jnzSLWtEQQCI2pUIAge4dKJKMvOKzBkteRFXoPHjXe4dSJIydtFyA4Bnhewyn4xT/4lq3+62/iDXAc5x/nkKwZAWN6nPkCpZjr9ImH6zNe97ZGoEZg/wg4x8hv+i4yIRDSP8122hyjZEh/ji+etfXXXrC9D98GMbxix5ew1HQXakR2fYm6lIAFF2UCIS7QPdbntHI+z1/IVpiU85pcR8N4mcZ0lYcsD2GZ8LRoWDs4Vknpz2Rt3j7NBZotyMowTiCL9KtAkWOeNO+pBb3kqO36EkmLptVSuM6/roxgD/sj/2Pcbl1XPCGnPru3cOZiu75F/2Hun5gaWSNepzQpmR+eHHCahJSkPgJpMgRrhmqT/e1kwxTgswMMjfH0CQIMyQb5RYRfUrir3D5ruAM0uaOsF4oZWjsIfruDY3aze8RuYB1f+a1v2Nf+8I+sswyFqeYakili1UylKl8QA7hYy6yp0XppqRGoEXjYI5AQ4HzBgZAMQgDJbiRomzb6+IxdxFDd6Udn7CR6ibJdGvuKTka7ztgiFclYqOVnsLSwhysB6UlIgoGDpYpNAkX6/nyorl5PIGSxiyzUx6br4uuil7BchE/QcdHTj5m1S0DqQvlINSRZy35A6GnGAhxdjjrHEG9Xx+PrFoFwMU2qPQsWJiql8VIO2iUDbJmt7w8ztFoXQEesVscfTC5SvxPaUkao+u3hGdQGqQBl+rOr2YHOAjvqG8rG2s7KuxDRENCGKwDFFXBCAiFaqa2gmdp4smQb3aN2cfmY/dRv/Ut74ve/ZdOjx2RTIWsfwhM6gKeQ47DcnekJUn2hqED4sF8C6v7XCBzQCLTodtcDDDhoWGHoFSX77ADwxqgJ0iy/CdP8ieG6HQdDnAwxRSLqe+z4QpELQc2deqhSBXtj6s0LjUQ/T5EKCHOaPBihZgqy9QmBUIxQMg5cYMFW4sIvcJP4xkGBrVO8cwxBJSaxF147F5eoEihQbthXRENG9bilEMVRyFOvLUu+ffjIeB2kuG9EBvwMkz33O8p5voJIjebaPMXpr7/lFuslkLcNwoP90viuNKgzQYEb7pwur+4w6B9KRsgG2pgTgWOnSIdnBJ5BzhVErXRnFZ1a+3ARYv2z3bGtziCCWXrUPoLx/rHf+UN74lt/IovFBMxR51i1Wa+tknFm04XmWCoQ3vUzVheoEagReBAR0AVWPKJxGcxX6fxZ3Zp0JL/ps/ky8QAeQIhW9i68b1dOPWtbZ07b0d2bdgK1uwHAkak5qS3ZPDuZFS699ACGksMbW6v8xwsxL8qu9CTQTdkyDUKYDlqzURSj39UTjOlSsqCo02n/RJE85alUHB7bZzxRaWOYszoUzG8/VWcTBtU3/S8xsoX+oFxnl6AbzxPCPesbTFVA7Puv9KXi6iDsE+L9DIgxK1Wc1o04F3qIxxfpU8kzI/HL1xDIAIDjPdA/5q25HEUvNM0zvqzmQh1Kg98MP9mrh23ltAwAccr94ChC1HUnaMXGSRs9jGOaTFfsMhppf/X3/siOf/P3rXviUSzXtqwr3im5Nxky378KhHPxqH/UCNQIfF4iUDDCOXKYAJl1O7+sKwXJuqBqQQQA1P5GsEZ8+Ox/h0/wLXSMGdsxLNOHRaKLdGgSGabu0vrgrMFremwArZSfLv6cMYG0nSqOfJbPgQUSBOUNpELUbRdqHM1lxOhiSoTM4rzwOyv0dNxiStPBy3GpBWcB0QL7y1O0CIraXylew8cXDHNOyBIAJgFLfLPg8ynM8dpeC5YlEOZ2vXmO0845ptoAoS/ZiG5iWc5wnCANOkE6k43JaZQXE5RNImqCbIWm0Uns3uMTI9RVBunSCcBtF19uepjSMYBP0Ia0uRyx62CEq9/4hj3+7X+DU3VEbLIou971HV2B8K4hqgvUCNQIPKgI3JreYyHJochvDlKs47Huw3+6hA+3YZE4Y5df+p7tfvSmLe+s2RdWwDjYv3IIcYysDK7a5IW8B4+cg1Cy0JgAEbnBxirAdQs8AgjVNi1N8mSYmm0xBwLJAnOafMNqC0aYYJJAWAKdQKo4AVmPS8Asz00JhHq8mAXY1PYCCOXtw87kF4EErlIwM1cHLDbkrpGodfKLgpDdj8w5vD/vUyvwu74EaE6HC2Nok8DjAkbW61gTlF/wCDAPdUGlRV31KysF6714CW0SqOraKpppw1QBVo+OMeMBWODvIR36pzZbPSrw5BR6Kng10/AebhUI7yFIdZEagRqBzz4Cyh7GRdX98S46aW+sF/mVl/4xPkM5PWfwjC6csQ9+8P9Y98p7YIJom0azPOpSTL+xRkfm5gN0mfqj6MLN4gmESn3KOO71OwlpdE11xtiBJUKMkHVBPRd2hwBBx4Ewi2c/UYJuUQNMQQmXTSFMKjgXGSFHRpW3fa0QuU0N+A0A2Gcorn9dwFEACAnbfYBKqf6cY4YL2819SDabXyS8q0sAIX7wPLTHzyYAHu8ZWqb1Uf+j/odskMDIlmhMg84IhBiPNMFEiSnuZOJTTdzgFxV0icFYpU0IXpZWV9AybWLLWP48LBJfgUXi+J+QCWIsk+p/0N706N/k2XYGf7dbBcK7Rag+XyNQI/BAIpCw5Jf0BEFRD0+XJV0k9mkZAByG504ufmBXX37SNs+8Yicna3YMXWR6UG8SE6hAdAUKgCxM8gS6Zop8HKkDUXZDYf2KdcNQhapDjKtEJZiJbWv7BdvSHqmBdFtHcyCM9KdSgg7s+yk7yxqhr6v9ElACZXlyBD5F15sE3lzea4RhXyhSo9kyLteVIFbGJTvCLO6L/JVz45xYI2R8GT+eOgIhLSEOhF19GSEEerccWhum+Dlj/0+a6DVayRW//vXGvyhwn/a4QvQY7UEheh3CmCO/90177I/+FBj4CM59tE3DKR6ikw9chtrGvdwqEN5LlOoyNQI1Ap95BNrkJ9lEet14wWwm8KnOJpjiBR61usnVc2ib9t9sduEdOza6bsvoGtMFCM5kUgsZP5eV7LNNjWaaNBmO2yMy9cdalYtheO8KEMkE2cGmADkyF9kjkKaNlmIKWohkcqKDZCbE8ta+NxfbZFbJDtv6Zez3Xc4E3HkNcEjUwnglKyXoRmAFjlnTC0FMw/AiZVwCI1POZVrWcXneTiE2SZM8YwTbChsUYMwH4u93Kl2o/mQjbXXLYTIZi0woiOFgXZroJYHhsqjncvCEbwYamj7qg1h+cNTWRgM7+o1v2hN/8mc2XD4hZjkIO+esn1+hkvve/a1bgfDuMapL1AjUCDyACLRAWLBBzqLDvjhbSPUiroAQvwyvfGTXT//Q9s68ake2L9nqeEcKUI7jaZpVE6AACky1CRijVRhZTds2LMAty4FSURJR2EDbe5FKIQrbhLKBUpxEbVIEMDq7EEhVG0tW6EyQN1kqBIRtnc1ZWz62PwNMUCwZ5Jy6FOsgECb4EXZKNihMKbLL3HUedzLC/YAwwa8EwuCxOhFN/TSYplrFgS3zy4DKrhydRCBEuzT2EJ1BGKOxSmlJESDTo8j5gtKB4stLil9x/iQoHdgegHGycswuDrv26G990778Z39ps5UvYF003/MMtGxb64sU8L28dSsQ3kuU6jI1AjUCn3kEbgFCTmfHxa3hhqq50beHKRKXztrHL/zAdjBP8IuzDTsy2oC/DG3TcAEdqkcnEmUAsx6nTuhIIlUX6UZ3Nbhvj6CXwhn9zVSjusekV5BpVjBDtVbD82KBrRk+G0wT1ZSabCZKzIeQ2JpMrQSiBLayVtcFQCRINWAa6cIyZaouLpkoxvaVqo1bA5gBXoJc4nHRHFuRKdihlklmzEOJ35tOO/EFQBaHqIlKrEQFL2qyE7VP89FJZIEw9mEDtElQDONgJcBiapRG+lgP265xlqA60iwv2R6o4S7+XgdYfhkgePIPv2W91ScQWkhmuDPCVU3udaYftcJ7k8rwy8Htqq6f+du+brBGoEagRqCNQAuEqeZkxQjVOaZDmSojCI43bXrlLJjg87b1wes22F6zo9MtDNMFGyQzwwWWsgmmU8k1UJ1yRkRQFRC1qUOZ4KWOce9cWim6EMZorqCEMe2EeS4vGU2kHQVUvAinX1DMiNtqmWACC38SpMr0ZylYSUDiTwflMo3rMVq0TmTkkhEK0PbxKnq/8FbYUvYaLdldA3pFbbLcf7Ud0DbAhhkvDtJlIRbb7FJsxIbeqA12BIK4w+/HGi07xmgQIF9DIFValKOUnCXqcLVOTpVYsm0sdx3L3cTjX/zN37av//m/BUNcxethk6AAR19WuGeeKxhT/DT3FeDun6oKhHePUV2iRqBG4AFEIDp0SjbhaS+/cCotSpYlEIQw5s0XbPPtV+3YznVbJUMDCHagHCU7cE8fGYenLrtiNBRpUJBBkHG4dbbF51wdKj2NmBxHFLE2GFMjNFQXF3r42OTtizRo4/9jupXpVylzCAhcOY0dgq6mJsftEQjLKQ77hbgFx/AFCqAjMZlgVgKV6qfOmcUy2eGlSf/663Kgb9YIS6Vq87rYTlsnbbereCkV6aZ7AqG+VeAbCsGPx86z5ESYTJEMECpQAOFUswShDqVKlywwgLCDVPWMYKiZh1SLEhfB5sEAb4INXwfDe+JXft2+9id/br0Tj4hN8jUjnjfySwXavzBpnWHoLwjxHd/BFQgfwAe8brJG4PBGINmRp8Qc3va/JRBmeiuXY+9Igyl+eg01wVefss1zb9nx3eu2tH3DJ8pjrWzt5Z6+UC+yLgjm0eeFVrzQZ/sRCB30CBhovK2WYN47lD/VMUZeQa6LQOmP9zD/rsuJCVJGek1QdT/uGkGQgCAgbC0TqtvFthaBsBTEOPg5I5WHEICRA3H9OY9aW/tLm0f7WApmkhHO2TEcvvy4qdr0btfBquYFOWXCUL/rPzYZwJcJskEVGfG3xlVhXzVFgjEnLvFMkIezaTbnf3i3mC6G7Mooz7wyO8YwxauZgm59YDs1MskxUql7aKJ9Fk25v/ovf8d+9o+/7UyQRnosKO1N1AWpDuUmGR2Z/cXCPY73cqtAeC9RqsvUCNQIfAoR4BXKm1u7PN4vXotAlylRv8jxsusiel7S+IrOeBsg+LHdfO0Zu/n2K3Zs76YdoXhlsiPfmWNFcsd5Vaf3/cRaYqxRO1qJ9awRrs0UjnBrFMSEPULjlNx47ybtZDzhlaONQmnQSIVmHS1+MnD7pjH3MbvfcvEO4HHy5/ug34IJiQcVilDZERgDTYvwU0Y7Re4DmVIrlkFqVtPcvXmAhDURcwdb92k6OPmxORbifyFAUhs2+Ptm6BYjpkkQBDNkXVDt0jg+ib5AGufV7Br6TtRte+xbqokS/M6AM4w64Ih1WKyCU0AmUJqOkfq8ABa5+hu/aV//9l9ZH23TVO69N2y7r/drBcL7CldduEagRuCTR4CX1ExftVe05romtCs5Iic4sE+Lm6JVIZygWfbaebv83Hdt68M3bBUdY47CHjGgeEViloBRsbEWNBrw0OodUpumnA4XuChzmC63CZ8g64LyN/hPAoVSq6prsZl2YRgPv6H2sUi1NtvcL4XJZbEvi6lRV7fOpyE93vOjlQSIwdD0bNGaTXU5FlELIEwAzekXfI1SmgAlTrfw4/MvJfRPtjXEVLIunHX3Xeh0UhTDDLROHTv3yATPnqFomUY7BEzyBlY4FYohimB+kO1KKTpkHVGKXbBxACEFMl2AYL933C7CKzj7H/+F/cJ3/g7LeyNuJT7Ds7iwRz/WnxUIf6zw1RfXCNQI3F8ExCd0sW/+L/DKe/OU6nsUTKiuxIcxMWIKELx+6mm7+d7LdmwMdSjrcXuYIgEw7IUxT6AQQJgcRxtzaoP/eW3KQSe2q641YZhXD1GywWSvzgCbRJu3hBHoShiTqlCypqJzTBmXRU1imRrlcq4aJTvbP5oEp/KWQKjju4V5epHTU7m0j/j6dQNIOZv0+h4FKt5TNTWcyaCxI5mijbAxJaxzpnQoxTEUwzBHiQdJ5pTSFGX01Cd9gQCwrqHtGQYl6YuH93Sz6dIA3V+6tguvIXdjtLNlRwGOy0ylAjgvj5dsgFFKX/32X1j32DEsA6bL3AB+zjec2z9e9/toBcL7jVhdvkagRuATRyDhrpG1x4QGZ4q8gOaqlfTTHwQHTTC/ftGunXrGNt573la3L9tJTB+Y7UHIIpUiL8Rts2u/YPOiHOONYrVSdXKdAsLcBq/itGHEGKUwz094kWYyD2AhKA4xDSFEMwK5nmBimibPzcXfZYDKtGgJiKWi04HKlaF+zIuIWEyBCBB2YJ4HQgdUNgBIIITalbvOeh7vUpHyb3Z4YUNwbsvrn2LcEskEa/eectoX9XElU+Q2scIOWOcU6VBngtGcQINzGUv8jRFIFL90kLTuIsXZnUEgI2bPeiBeixrrCPu6gy8fw71dO4G2aX30H13Cv4vjng3++f9kX/6r71jvKNKhiP4YaevZgNtntxjWGz/dWwXCTzeedW01AjUCd4jAHBCWTLBgHwIxcTBOcMeVljaJa5fs8mvP2jrM8ssAwaNggyuc+oALL83xytKVtTIySaTsHADCXC0xi6de3QfH3xMEIYJh/9DoHkO1KGuBQmaCaZDHBugEsuJcLQvk3xwCfKfjXwA4rz22hv/9mKPiUbrgY/1u1nfwKlOjBMJmiC/qg+okV4CrZhvGFwGyugQ+j5XHRSxTvzvcupjIRTVdCFyYOZ4CuNxRwmVYD0QdkPvE84GU6wypzB4AsGurECmxkTbTpfAGUuSC4xnj3E4EslP0DWVD9IFt0Gv4P/+2ffnb30ZG9XFsi9YLrBNp0138W2a69R77h97PB7EC4f1Eqy5bI1Aj8GNFIHmOX9edeTh7cdjx7KXX92iRYIcSMsGNN1+0G2+/bNPr5+1kf2zLuAL3qebkxRlAyToTa04OJH6hl5+t6SoTdTdeqIMtqVGb0qlMg3pdsKvWaT5NwvuEkvHESB/hDhG3SB/GMglgXexPq+aMVKJYVivayQA23W4K5jUfXFeDelRuvaUfsFy3KzvZO5XEjGlIKlWL/UWc3fDuIEfgzm1IDcuOO3EO9Hxs3r9oUA3KOi3DQxDEmtQ+jctRBcoOL0yJDtBVzU3tAxje+0h4ctI8Rytx7OCUg4yxwj7VtlCEdlaXbRvfdTYmALl/9i/sZ/76b2wIYcwAIpu+QBY3voYKXFUx7/RV45O9PSsQfrK41VfVCNQIfIIIOEzpSov/8YrKv+AHw/9TQepJQsrxCYKXbeu907b3wWs2vXrWVqAM7VDUEgDYR22wr5oeVIYL+tO24bSnR135SE+hOA/2gwBKdWjOEyQQ0h7B/aIlgiAJ4CAQFilIeQR1CATqQpUqtGiBMMNzO2BUCpNrDjENf09mR3Vqw8xuSZMGIPN4Yr8y9SlWzN1nXRA1uA7uVI22TDOBkPvNLwtF7ZH+yEih+iYLAKe3j2lfCmMIhugZ2qUyFMg24kglKkA1Son2CAzK5WBdNtbGMkh0yjA/6WN9S0iJcgcBwD1MpTfOJjx61G7AFtH5+V+xr//9f8Kq2nmC/oWpyCN8+hjo5wAB2v/rxid4k9eX1AjUCNQI3FMEGiAk5LEtmN8ILH12CAHYzW5csUsvv2B7H79rJ+ATHOzewIUVI5ZwQRZE0RuI5agYnQE41Lg5gEVpw6Jel6lNim/8wso0aGuPIPh1wDDVVUbt1DxlyIs5vW6eIqU4xg3qWeNMhuh7z23mNIo4HlkunKnmpbb19PlaEsQ8/eggK0ZXMMn9LtMCJG410qOZIiXOkD31AII9KDQnYrd5mY89F9N11kwcVtZYNUIHVzIv7TO7xQj4FBIJZCZgaUxP0h5Btjwe+ZcZTZgnK2QKlArPENWwNtij9w91wSkaEWxB3LS0hMT2kLEa2FWA5tL/8Bv2s3/1N9Y/+mVsh6/3Vc7U1ceBV0ye+3pPb7D7W6gC4f3Fqy5dI1Aj8GNEoGGEBI2gLhpnyzIQL3KwR0BLaLNrF23ttRfhE3zDlobrdgKP9UfbuOgihYm+k/S/6VopMPTWZyQYLahQ19/aADK9qIt/WCSkCqVIhuZ5pkXVrJoI4QzK2RUuvjSKx+XXWWWAiudxHQL10xlhmcp07+GtQOghbMUxyQrJQh2Y/HK/X0q1CX8wwvw7gXAyohXB2WAPLIzZxfnuMl73400m+FCUlspUHW8oQwm4PFVdCmRodBd4AvCoCiXgMd+ZjbSRDmV6tAcwZLqa7fB4YgXKOKYRzl8XQppdvG68fMSuABR7//RX7Vf//h+AiVCWYtCupsvru0d8YcGusEMsoVffYX4CSFiB8Mf4UNeX1gjUCNxfBJKXePXJU49ZH5S9nm3Tbnxs106jbdqbMMtv3rRlMJremOlQWCSgOFSjaIIEa4DiJqxHUR3pvSZba0GoH8XGXDjjwEXJPllSwQg5ukhs0AHNa2IOhNxgOek806HzbFCwhWt3u00BzT5A2EbsViBsrBix0O0Up1q3MGZ+HeMx0r0wtXMyZ3IAAAAgAElEQVTYLlOjlKLI8hcY4sAaIKg6bKPfBXC57URALDbHU8S2aV4XZIGPQCgFKdKgHcwFpABGvUSh9uyCtbErDAG0TyAEAO6RqbPZOZfAOvqcQoHXsmXa1aVlO/Frv2Zf+6M/t/6jX3GMY9s0WGKyw08msXmm+7HfFQjv7zNXl64RqBH4LCLQotsdt1bWYPxSrGScLqxplrf1ixiq+wO78c4pO7l93Y4Nd2wMi8TyMi66YVgb09ZA4zUnDMRMQXaD8anxDoT+z9ObXutjCzRe5x38WBcUBDAlGswwh+y6QtNHNIlOJZIkOJFsSnTDX8qjwgU/hCllGrRMcZbA1mwjANOXa9OYuWw5HLdMkRIEe8E2ua+8q4E2dmkA1SYZIS0gTJNmWtE74DiM+vpbi0SjHg3VEhmg0qFkhhLJwBTPkAgIAYqaH7iMbbH5NYCQHXsEmD7RYsrtL3E5zmkEELLl2g4HUBy1S9i/8dd/Hkzw7zFK6SQyqWjEzSQBdmdMgRT+DTjJPmKOyuNPjA0qGrVG+FlcKeo2agQOcAQKICQDKW/BPQLwIuPFi2vgSyOQIZO5cck2Tz9jm+88b/0b5+14Xxr9qJt5ezNewDmEN4UmInhkMAQ9XYWDvYk95HQIKkJpayDIhCLU9igFEUC6c4NMiQrKxVpaMqNkUc7AVDcTcyTYchBu+PSiK8tcp5doel3GJbeTKcsS7HL8ki7QhTUi/27Sv/JPprWB5nbGAMcDYQrVn1onOWHsk4BWkzGCHmKFTCf3yRxZ2yTKCekoAsLrAYT8zjEF02NiUv1CuT9MHZOJAgi7ELZ0u0fxMGwSYoNkkIAxARrWTYGMUrgU7aCJNlKfV8dQk6Im+HN//pfWffxxnBsmPdu0ZySb/cQ2///Jfn4qEP5k41vXXiNw8CMwB4R+uE0ZZ5EtZnktFtAPspb1y3b1lR/Z+tsv2PG9a3YEdcEOGmvnSKQwtXmqsQ9VItSLBKN2UK173FzlmWCF+iGvzVSZwhbRoxIUQNjpulK0USQWY5Ic2BxOG7Eia2RhxmtZVChH5V0MQQeZqEDR2WSy03wDlHW/fKwEQj6WAMrf8/XlTz7edIkJNpqMM1lhH6OLPL/JdbSq0Abk41hYB6TOJYFwRjbJBtxMhSKGHODBgboUxKhvKMUwECQRCFmj7aJrTK93DPFcRbTYU5TJbXoDx5oKQRbJCfNk85M91HDHy7aFJtprX/tp++X//f+w3rGTYIecTNHWYB/Uh6UC4YOKfN1ujcCBiUCrYGh+KzOGxXGqTycu0jRSkz30yEQ2rtraqR/Z9XdestW9NTuG/FkHwpguASxqe1G+8rSnhtQ2UBt6FdJMdodp63nqmYntOfhRDMNepJwn6OlR1fpKBsvUnC7g0VNU5cJQZqp85uZ3B0qiPV+QgOfYw9yghuMSULhI2BH2O9USoYgr+43rFViVXxKU5sVDBbjmEF9/Qb7WVakNUEfpz9unFScjQF6pY/xOIOyRzXJfwMr1UzMFIXRh61WwQalD1doM6ctodUbQGwDUBkhzjtEJhipRpkL56wR5UDX3Vgx4TrifAMHOMZv90q/bV9E7tLNyRNMmRgDVPl6bYqQH9ZGoQPigIl+3WyNwQCLAziCqOXmCq7k450XaEcEPdhrjjSQsIQjeuGzrGKp79fXnbWnrErpS7qE2BCpCAzVEH26I4M0tDC4OYZrUR/Y44JC9EZD8Qu5g6WlPgiOnyRP8OKJXQCxJvgtD5lSZGqqb4OKskrvtrNL7ahIIm5FLDWVMACI27g+Ei/YHAVYwukah2gBZwfp41Dwe1ftacPWQerzz9X7cnOpOpuxRU9vyYIVi00pfxqtxqGOqbjkXkMuAZbs4hvMUGQtOhyAbxNQI1PcGYICa/C42iGZoAMEu2OAQpnieKQ6fnyyRYqJ2SUEujmc83AVgrth1sMrp13/Jfvqv/9YGj3xNNd4ZztEQAic6DfnvQd4qED7I6Ndt1wgcgAiAczUwKLzLMmFSnbYkRX7GhByY4J7ZzasCwZtvvmpLG5dtdbIF7oE5g0xb4qJK4OFIHgKdMysCHmtODooN0SH7kNIi0pSaME/xDOthmFbByRSaJuFAyBmBvDv7I5LwpV4LTFVlqin5N4fw5szBEsD81JX+QF782Zt0f0a4KKBxD19b41tMheZz2iZY2yKYCs4WbBb6G2xNApn4JuI1zPgCwWNVFpnpzxyAy+8LSGnSLB+TJHpQdvYwOUKjsqAWHfNLAMGK1giA4KAPgQyUotCnekqUX1B0qrABniZspI/OMLu7I1vHa0b/7Nftl/4OUyRWvoiF0GWGpwNx5egrKlxTtPOgPg4VCB9U5Ot2awQOSAQSCNvWXX5gwpgCBHlhljp0tmezmx/b2ulnIYw5ZUe21mwFzKE3xh1scGI7bqSmQZ40g5dJsBaBn8AqQTA8cGr6HKlRXvy9BxiWp9AGohgKZQh86l/jDbp5Vz3OiWEAoe9sgqO3QJOHQClMpUnDglGCWjJLvlhpxkLgckf7A3d1AQjzLVG+TsvEl4p9mSWPqkx/0ocXDcITLPVFgssQBKUEdRuFz/UACyQQsssL7pRuEui6tEgAzCasF3KqBJYmE2cqswOVqOH5CYQ5Y8YJLJAgCu2ozyRc7tnWcGIb/VXb+YV/Yr/8b2GW/+JXsSWsM3yjwmzpmwiebar7QXwsKhA+iKjXbdYIHKAIeJ2NF9pAPRW1VB3S3Z2CbpTo0c6AmuDVU0/alVNP2RdGG3YMrGCFqThdoSlsgca+A7DkRHO1N+MF2Nct24KM6H7h9E4xvLMW5dMi3AYBVglQnWJ9nHPnyhjuJxmpZ2o9DeqGeeFIqimLeqBeI4O9t1PLWwmE3HqmJ+lzTHBbFMvcAmIetea1YqOKU1obxDc9HbwfTgQot28lvo6HBHhTuFxQ5LoZIb9EMOwW09RCedisCULiKdUpZKRKh6pVGsUwsEjAL8hRWBPQuJ5qf/zigfMCy8MMQpg9njeoYmiPGN3cge+zZ7uDjl2FRWL08//Ufu0f/hPI40m8BjVGJ/N+y1NSPvaAPhcVCB9Q4OtmawQOSgT2A0JeuMm/eLVj3Yz+Og6tna5dseuoB15793kb3PzAHsFSqyRm1MVQng/21gUQdrroLoO/Z2Aezo78LnDRxd1FK7xJRZkGedgtfIKE9w/t0sCmumRce0NgIkDQ7wHeAkP3yzlgRNoxe4tFCtSP1TccSVs/ygBp7gutC4vqz/JctyDa1hbnapVaXwu6nha+tYbWJj997Y0wh4pV/E2biVK78ZweJLPT9wLfe9UDuTy9DvJMsl6Y7dJ8nmAPfUBZF9S5BFCyVElg7C6BFS6h9of65Q68nhyhNN2jl3Jg11mK/LVfsp/5m+/Y4ORX8FqMYWJPUs1DdpsLhTjqnBaxLGP0Wf9egfCzjnjdXo3AAYtAXrKbspRYiScUWbvrhojFtjZs7YUn7eJrT9ny9KY9ugz0215Dr1Cm06JNFwET9oZOD7W9RrbvjE0XzNhYmVJUSpZACKGNWqaxFggmOOtAJAMgI0tTE21ewJmYw84JCJMRCsX4OC/w7kd0jyEBKI/OFaat6dwLoQlSaZdg6jCBcC59WpzzBL2ZOtm0hvZc3yIo8vH9xCS3A0JidwmkDvhkwK4GFbYzG8lBuhAsKU2qDDAiCTY4xU96/sgIO0iR9pcxYZ5F25GfUXdkegs3MnWqTHtgh0Ocrz3UDNdxCsY/87P2K//xP1rnyHFg61Hhbz9YPX2KoJboPKNeQgLq0PY8sE9GBcIHFvq64RqBgxGB+H4vIAn8CKIVl02m3Da37Mbrp23ntR/Y4Ma7Ynw93mlnwAUWbZd99hwhCIxh2mN60xWLvPkkeLIbT//pMV3g/T4D+2Mq1AiiCYpqpQbxCtuyEcZYH1OFCusMVb9eq24rPuAnO9F4vxsHOjIrP7C0W3AyRrDCYGslEJaG+DzDi7VCpVIl6mlTqYtAWAph7gUIG2BOSyWPll9K4hgjM5wZ4kgLMxD4D2yQfUcxMRcHDaM8ansdzhBEanTGaRJsj8aRS6wJooH2BDVBnu8+zu0S0GwIRnkTXwKu437kF3/Zfu6v/531HkcDbdZv2VcU33NICJExhVDK90vHH//afOmD+UxUIHwwca9brRH4fEfACVFza1hfsdfpwfNv9bfWCGVVYCeXrU27+frr9uHzz9pjm+/bE92bFBza7mjLbQloEk1WCBkG2BT9aAAfKTW5Tk8JKtVIIJS4xDvAqK0a/pHVEAC7PfcJplCGqlEXyUjqor0UKPCiDyWkKyfjgMSQ3GrALit8julcZfCaHpctIIriCGhc0Xo7IEzmmiCVxyIQ10AFD3JjwGez7NilbBbA5/pkZMUtAbrZ/aDMjIeUtmGaz9qlj07i4/puIEWujhExnADEvCcA+pNCHEMA7AEIaZGY4u8xHh9BRNNn+pjjlFaQskZK1PuH4hxvjbDMwC7QhgFhzC/87b+33hM/hdei2wzjhGPE6EJ4BqlBdcsHzS9dH2+v8+I50wd3q0D44GJft1wj8PmMQJlzC9tZCYR+oSYMekcVXkV7vFATtHixjdRoh7W6rat24+Uf2c67p61z6YIdt01bYv1PHUi8D6hEgwQACjGk7PA7n+dFUjXAtkEKXhsyHLJAGfTBFtktRn1EaV9If1002g4Y1AglpT695kbAEPAxVYcLOqcjeGcZT3t6b9PiRmBmrYzHJ9VlrD/RlNf8QtWSIFemcRcZYHaJYYOBOdaoEHikBXpQYnps+LefDU9/lt9YBIOyQXA/HOid6bWlTq6LaWI/NjeekPUSmsgGqQZFWhQCmSWoQlnEo6eQYLkFBe7y0SP+HQCWhyn2B1EEHeRix23tKz9jX0c6dHbyUeCa9KPtFw3H4OYWCeH4u/jG9YA+ERUIH1Dg62ZrBD7XESiQzy+33hpbl6x4jjUuv7z5xdRBwEFIc/l2rtv6Wy/amaf/mz2yh5oghTBjdIxpTPWRtiuEIf76uEx6blKXa6bh2roXmUS0SdNEeTJCdpDxWYBUWZI5yvhejEDyTjKeTWXu1o+FbMj7bKb6U9uZa7uWwMO9u7Wml23g9DruWuZu8zIfFolUkSYYNvvHcC0AoXatwIdeTLFv07OexuUm/ay0sc9JUDk+iaeIfUPFnlknJQPkIfILgw6NqlSkO2lt4BglAGEfzJz1TvYZpW9zDMZOYQvP+Qjx6qMmyFpit79i63R/fu1n7Re/8x+s/8gTSJ3SeuHdeR6WWwXCh+VM1f2sEfgsI1AQDQfBuGlIbV7hef0Fb2LKjIp6v6T6fMDtm3bz1LN2hR1jYJY/ASXoFI8NsHyfdTEuPweAxUqDzQgE5S9LIAz7A43ybJdGKqIm2jFWSXCclgpff2llaPZcoMolmS702mPTcFrYWAKhg4aASZSmsDbEE+xi04DfAonUKwog5N8U02Q6VeuNe5lG1QYLb10rEvKYZ31UMQ8w852kqjNSvmqXhofcVeJAyJIgf+eXBQEh0A37MwMTFCOM5KVADEA4YScZ9C6dsjE2AHQMJrm0jJofGOp01Lft5WO2/tWv2a/+nxTGPIKVwyLBLwtYZ/umyXP7+f1ZgfDze27qntUIPLAIZBqLwNbkJWU1KGo5jiVS3Ut5j9+XyNTWMUUCRvkrzz1tnavn7PEVpuq20Ypr05bBJCj82A8cFpWOzr4CsLR+pjY5RJd7RyZIMKQ1IlK0SVUXo0ZAXHjMwY+IGL1C43cxrgagI0XauNmTeUW6MqbJl0CoOtx+2yoe47GXjbn5lICR4VSd0puJ5+PzDDPVqwF2zfJMTQdYKxw+aWIKhQoZoHs8qZT1Y2CDAj8HECgRtGjCl0o3kqVk0mSJtIJgbiDTpT00JiXI7mK4LlPhG7C2TP8J2qZ95zsQxvwUlsdIJn4V4vQKrbMywgf2Aa4brhGoEfjxIkDo84SnnGbxF6+yfET5sblv+wlDPdoWkA698srTdgV1wSd2b9qJCczxaKQ9gUF+ymbMaNvVA5jqIizvntMt7w3qt6zROQAkEPIn6orsGyp6Q5rDLTMX6X4A7wQTwhrue7vKNiDantcBG1bFGmeTevXaX3lrGnxHjbBUc2p6RMEIF4Ewga2sDebv3Eb2Dy1rhYspVC7XTpHnBA3UC0O1qnghBN3wGXJ/epz7p7InWRsZodN7qWXp/2M9liDHminqgJzryJSoaD2fk3YFLJGt4rh+1vs4QgkeQa6D8djGHMJLX3rCfvM//99mJ7+M80thjW+X7UZ1e3hwkM0S9s1PzL0R6h81AjUChycCtwBhAQxkCcmvlEFkBo2/8GqMQbprqAlefPkZW1o7b4/Ndu0o/XxjpEVRwyNr7FAuStYhXX+ZZvUEYQpAsrzUlJnU3YU+NgKhqzt90nykS4uUZaPA5LV4PzDM15NNEciC2fkZ3h8IfX/nGWEqMhsQV71uvoaoNRYML/8WTkTKtPxdu5uXZKaQ456HIZCMvnBMdQq0FVivFCrtmQMfpAb1JgEzprQlRuKXEAIfvuJgXZMeRyihCYCsKkxxg/Xxuw7nJzGFi8LgAMtPwQaHqBsOURckCI6+/gv2c3/xl7b0Uz+DdaO2CIbJ2Ybcz0GRVn9YPjUVCB+WM1X3s0bgM4xAXnjZRNqVFfTqkR9KpxlskSDIcUao1e2u28brr9j5F5+0JcwWPDlDA+3xJp5Hr0/WBTF3juk4lJbEKHSBD8l8AgVVmo1hvWEVMTiX7cKwLgKuVJMBjB6SqGEGgMyxsAIIk2kJ7GTt4OpimG3ENrc/H+oA7NsAYSmWKf1+JccoGWHDggsxSZkqLp9vhDUBqNwvngXFTKw6rA8CRTyJ1GWPhngc15RpUAChfgoEk/XRxODHNMJkiD5Son2lTmlb4VT5LqZCzGxl9ajtbg7tBIbvDrcntgVw3Dly0m5gjuA//8//l3Ue/Yq3YxtQbZoB1HcJd0Q8RLcKhA/Ryaq7WiPwWUVgHgixVV0nOTfCr3i8GPc4549KjK0rtv7Gy3bltVdsfOFDewIO6xXMFJx1kQ6V1QGQx5QcuYxm8LlYowRCAUECoYzWvJ466LldgN6+tE146lJuArFR71PqnV+i9qfn583qeg0X13KuaimBkPAQidMmzHP1uTsAYb7gfoCQ8UyOuQiE2ncxblJuN/UrJpHa1eQKiYr8e0pul31EIc61MXx/FLS4VYTDb3l0FMWQDVLI4i3qpjDM9zRrEGsnawTYzQBsEwDiHppmD+gnhAmwg5T2DYhmbjzxJfv1//V/s8Fj8AmivtjFssJQvid4WhhWam4eorSovy9qavSzurbU7dQIPDQRcCBMptXaGVQzAuj06eFjAWp3wzbfeNY++NH3bHVnyx6HcGWZFgmkRcfoDjNWoQ79YZBio4RfgEUAk2y0pA3BOmWy9pqfu7w5P9BnDfpUCYIhze6RCuTFXJYFb+c2CeO9QI7gEWCjv/1BPa7RRNxEqkbxVAJho40RPBBI4mvBAhBmCra0WiQglcCWYFrWFj26DuQl2DZsMDap9QTQOBC695JAmFMylNqk2IXrI+PGaRmjSQGBkDHuQsQiisbaLNKbHGw85UQJrKPPqR54jClR9hilZYJ3pTqBaLs4byPUEXcAmBvoFPPrf/cfbPClL2FDUJlCQKMJ9xT/pFo29U0PzTvdd7QC4UN2wuru1gj8pCPgrMhBUFAVgKWGJXoMF2+JYDbt+ptQh576PtqmXbCTAIwjI3SbxDilKWp57Jg2YncXchFcUHtK04Gl3BEICXgEKha63CwvIJxTiOLaLSBkr0wCAutenrQtgTAbX0ulqXqcw6EDpOOtgJnsShdDB8s5IFRd8/6AsAS8ReFLpm21J2J9+wNhDu1NIMxz7nVJsGO62rWzTE+H95IMkY8TJ8EI+Z2A6VAKXThlnqltegR55xFP2B6NMUQtcEwmSGUo06Rghl0U/Ng7dHtl1a6CHU6/9BX7tb/9B+s8hrZpaK825jkiaIa1RcJdfLOYihbyXLTp15/0+/XTWH8Fwk8jinUdNQIPQwScnN3TzYEwTefti6hYpCHe9tbRO/Rle/f5p+3Ixkf2Vcxp7WICgW1voSMJWR8AD40lJ2RquEAzMdqnMXuMi7jSnZx+7lDbCmJ4NSXoyfUd/UMj3yYDPeuFXrP0nqM0ewdQS0jjDaQ9zRpjhWiUJ+BE67IEPQaBnWzURzSW4WOa2BARckBzpqpbMMKsad6OEd4rEPqXikh/cvXKc/opmkvUka0RzPU4u8L4XcsS7KK+x7/VNSa9gji+noAPAqVIiarJmYDQY8deoSO0tBst4XGkPvv/P3tv/mbZVR2JrjvlWKOkkgSaEBJCzAZswKY9YWNjY2NAGIMBt7vb3d/rH9+f9r7vPb9uus0MQkiyBiQxSqCxSjVX5XzHjoi19jn7nrpZyiyppMyqfUqpzLz3jPvc3HFirYi1oJTp9cHgh7BHgFmePYSKMTccsQ+gbNrcnR/w0Cru75aQD+ePbz38SzHeCRg7ml+p6zwlOPtlKUC4X+5UOc8yAq9nBNLsnvZBsYlP81WeKldFerIngIaaC/wKIoANKIw5Yys/e9hefPT7Nr9xzo6hvFkPLHCi/jyoHkMOJSbn+SMCDv95Pgt9BhXmpHCDTVpdji9gkgoU+5dRfgg5PvapYtoEC8FUhUm1GjRCnSp5VnvreHV1HdH64gPafRKPsZhiaSmcGuhcC2ymBz9/PalHuQbN8mmZEu1kwhi+r228K60q4VQl0SolabJwuKGfzwyVHYS2EypC1UOQNTvd0iIrBtflebB7RLJLIKzJ3B8BkPVzWBGGKlEPly7YoIuHDHg9tzY38BCDjhObPEM01J0/aCduOGYf/vp/NrvlTpVVSw9Sqc6s4Ll6cvB75J+p/aWWKUD4eiaXsm0Zgf00AjkYMrTFCVmTVprfgvnpDZrTyJjc6C3mgpxga+usrT/3pL3w0Lesc+6E3bzUtTkY5dtDhEKVb0v1PQlenjDySdGLXLM9ktseCITsNpF8iR7aZIKrBTCkTWKs5rz8nWDhbElsjEAbuT7VGVV4NOpqyuZQgyNvj7bntUT+0C0I00ysUq56/NRZZXWMGdVkMmDbDRDW+UCIWRT6FbcVkKXz8o9UUssGCxRTjJJoAkI+K+DaEW4m4PH/Ytt8T4XAPdfXZo9AFsMmI0bBbJZLo5WCQElGzWLZBOQxGTfMlO0+GfWCraF26Bn4A+9D2bQFWCVYbJt5w2t1KUB4rd7Zcl1lBJojMAWE/ubUw/zU+t7dnJMo/djoQQD14AWEQ39izz/4v2wJfQRvWUD4a3ML4bENhUtlLg+lZtpVAkOvSEMkc/t9QFFALNcmCFL1Ql2qgyUnZ+8k4XlJnW+wvqrxLUOiBCyWFVO4lIlMB8JUyzOFRl1RGpVkZjC0VJe0CYTJzJ6uqRK0ZKwxf60piqnHIpivtkNIkkAYjyHJqlmHSvOC4X4tooW0QQgIHQTVSUP17fxBwx9Z8EVGSLCDEIYcXVFo5PoUiqZoRipedJLHfhfm0SUCoLkBsdM81j8Ppn4OzXTf/9//b7OlI6iahtZLeIDpoRD3vvNF7HAWKEC4w4Eqq5UR2P8jkOrFzE4UJoYoIJDFQERFIMQuEheefcxeffz7Njr+rN0Kr9k8BBkSapBNRGukJhCKx0ghGtKbQF52gRDrUbyP4TRSnOgmEdVilGdUC1hBoFhfYnvV97BMpFxZAqGqLVLjpuUKzVmAlYtbKuDNwD2xxOZ6ad1Zn5EmcPrVEFPS/XCA95xpzdDrpsB8RiAQaqh8PbrXZZbnFx8ynH27MMbDoCyLxtJpXJUjnERKBEGFVLkeQrnsE8htuqOurUIgc/HW2+3uB75qc3e9W2XWJl1+Gvoqq7bfQp47/ZstQLjTkSrrlRHY5yPgeZ1KAlPTwZh9HZL8ZXI2Ta8jgNzmeTv9zMPoLP+gLa0et6OjdYRD0VQXQCiGwolSBvewK0RYMfXq09QeQhOqFwliI+UJGfak2iMV0HZW2A4W6BXTUu7PWZELSvw1YUmUSkvd5nUp8V4zj+cCm3gIaNTBnBKncB+XCY0mMPRSZdMPFfl+Zlko0kdI4WYOcMoJBhBqb3H+1ceNDwBUg/K7DPRkgmx55fk+jqnM8tqdNzMmE0RTQWV62S5JDxxi084qZTnBHV7HWB+aX7Lhxsg22kv2yqFj9qF/gln+znv1CejjMCMoYsgFZzUH3ud/EtXpFyC8Vu5kuY4yApcZAYcNSUhqKMxCpcoYYsJMQMi1ZZjfuGCrv3zCjj/6XbNzL6Of4DoqjYBNjBC+RE6KQg9m91wioam4VoHmwDMFhDwT5gEZ+sR+FAKlQMYVoh4GDVlLyvmxgHQqhRZg6JQ1RCVC72BU2wBhMqjrTCXAqUEsgWYTEC8XBm0KYxzD6hxjAsJ0W3IGqkeSPOWWhXe1ftBx758Iv1+wQbVYIgtkY2G1SEKIE54+1gv15rYslg1pUg9d5Xk/RQM9KjrG/ZJ5ngCK/VFReq47sgV6Bfs9W0U/wTu/9HXrvPM9bo0Q6fTHJy/Adu0uBQiv3XtbrqyMwNQIJEZYgUwWC6WlwcHA8URiks1V2/wlaof+5Ns2BxA8wPAYmrNSESrWBoWousBnyk/fsmZU0z+zezqk+8SvtgPgxCiIgUxRuUHuNyqokChKFuNd5eU/zEUuBEYWlWZjXzKeinV6kDAXulRAJFIU9ohEDKPLQw5iO/nYqGs8VJTpOGn7HPxm5Rbz98mip8aH4c+ktlQY2AU0vE56+4hILJdGRmgobcZuERN1jEA+UP0DaWNI+UD2FySB9OqnLXoq2EcwhEsdlFbr43hriy3b2ura2vwRe9c3/sW6970PLHBRtxG2e0RveR4A3P3VVWknt3BqnQKEux6yskEZgf06AnWO0DmXL7VaUaY0zMnbiI4AACAASURBVJ6YQmGMv/DMY3b6yR9Z79Vf281QcM5BNdofDuA7w9TK/BY8Yx2CIiZjMRGxoaQS9Uk81eH049D+oIwj5ni2TwL4ARAnYIMtGtIQLlXEkiIdhQG9+kwCQoX2AHq0ahOIVGElVKoOmPV9qUKn6fouI2zZTtzyWnc5DwXn5v3q2BnI5vtK4JmAUL3/QuCjotm8M+ouoeSe50aR6KNIRsJXlk1jiJkmeRUTACNEhwiFQymMIaPGPWLuj/tg5RdQPltCC6ytTYw1vm9AbNNdXLILOODq0Vvs/i99w1p3vxfmeoRTEbPFIwbb9MpYrycj7voaXgoQXsM3t1xaGYGpERAwOfxlmCGgkT2Bndr5fbhlq+gi8eKjP0DFmJftVtQMnd9aQbWSdeASe9SBK0RJM3ixPe8kQUxCVvHJYF/B2AJ1Jx7bcyCE/7CFwpj88tpg+Jm7wMQvT5xYj/e3q3xrOEZVbJosUTYDPx7xIsuA+skEA6zCeo38WwLBZhjztT45ZHu0K/A7v3i++T5miXIESwxXpjCvTqquaiMzf7KBiL2GOpSCpKELjuS5pOqTLDyAUApReAXJCml5Yek0PKGgq7xjaQ+vdTCcI/YRhPJzky8uL9sqaomuomboPX/zOZu77/0olwYmSK8gYJA9RtpqwkwFavrERKjgtQZnH75fgHAf3rRyymUErmgEMho4lQsU7XB2NQYTPPXLZ+zEQ/9qB9ZP2wEY4LuoIjM3WlN4rQNjNruVS7kI8OtINcqf/buzHU7WgUMqnE0fX5RXYz9BVZ4h+AFI2KMQOUf3A7J5Hplg+ABDEKJ6oMpEOkhWAKcC3r5/AS9hkMfKslmVwCZAKAlpdgt8zfFOgJZUsnlusCkacjyuc4fpnPy1sJzwskX3eP60SJCYOzNmTo8KUQph1E6J4MSwKMEQDwvK57HWKFlh8m7i+4jAiVW7jGvioYFl6QZ4kBmgbNoKgRZgePvf/1/WueN2a8FCMcD++Zgyx3OI3OuY9w3jibvuNo3qieKKPoF7dqMChHv21pQTKyOwuxFIhGzbuSoDQp+CfZHchSrOwYadAQj++tEH7eCpZ+ymDsKhTE311zARAqQAYoyKUj1IIOwweBaTLXOMKb/lDXeJjQxXkvGJqADDaLNgWybWG+X0yvfAPKA65UQ9FhCGTUAiEVdGJsZKtlR5FXWxKqSWcLEWAgmU4+LErGoQSj93MlUo17wcMDYFNOmuUCxT2TSqMGg6R+01zsOvIe1nan+4ToVGuYD5ilky9CkmzGHh9XEcvGaoAF9jwk4SFMd4uTSpRVlQW811+bODGoGLjsExinDzRmxgm9X5ResfPGzv/Iu/tM5HP00Exv1Bthb3oIc8Y1sdK3g7Obpk3fyFe7lmcbAU3d7dVFPWLiOwx0YgwM2BLcQXMWFx+qJbrFoqMsWJD4wBc6MqgpF+gPVdeOohO/mT79qNg4u2YKsIkW5gYva+dy0Z4V3Qws4NDM1RMUrKMSJIRtfzFrxo7muLyVQdI6gIdZWom+UJhJTy4yssBOx7qI7q+JqoWCbnYWd6VanPAJNkfE/MK+Z7J6EhqFFUsBEG1XqNXGFugZilEE1jlx+LryWzfl5EgMWwc+9fxV4FJJEz1Q7xOyvdhFimp3GkQR5jsIXqMCydplBo5EjBjDuoF1rVVmX3CFwH70IbJdFUT5QVZmCl4IAOewxx4kEFYztUKJo2GBSuQyh0Y27Rzhy8yd7/9/8R6tD32WSRvkNfsuek7JekB8559h77G3gDTqcwwjdgEMsuygi8ZSMwBYSOdNWTu371Nj5cvO1OhC0TSBDgwPhWfvOUnXz4u3YAOcEbkUWajFdtwMLXIdpwOCWoeVA1VURR3oqKU6EuTWduuvYO6J77oyiGIEpAbIkVEjAIBs41NAnLPpBaDHlN0bqeaLZOCGaa4+1QUy85A9MoNPx+ac08tFnZMxo7T2wx30cCwumQp6topxKwejaJM3NHu98TXnN4+7ymgAOhxLhKlzIcSnsEwZAGeVok+LuHpGV051MEC2qLMZKhwxSPwtkDNEHmcZyt8sGCjypt2wRgXjxwg73r8/9oc/d/CN1B0Gvw2q2a1vyIXPb3AoS7Gq6ychmBvTUCKRyan1WlbWi8yCAXJ8UuPWdkXZy0B2t2/hdP2os//rYtXjhlty4g0IZ+gpPRqphZqnZCUYyqvGDW9nqiDreuApXxQZO0F4bme5yECYSUQdI4TzBkV3gCYTBXsBaytgRAygWih16Vx8surhlWbObmEhOcBWzptQS4U8OSMUSdh6wYNfDqamaoP3OGWIc6uT1RrIZklUhN/kaPN1YhUj9KFBLnkFAkNAArZkFtgCCtJgp5Rv9A6WWj0zwZ+Zg5QyhGmQscAxQZqm3T0oExH4EddtllAixwiN/X5+bst2CNn/iPyAm+C0wQgKlgNkGzLCU0Wj4DZQT26wjU4VAXiEwBYBMh8aZaIilYSmUGgAnh0JVnn7ZXH/2RTY7/1o7NUSm4hYkV3STg71O4jsxM8g1iBEuiuZ+Pi8BQ+Sovnu1hQRewOAhSBUoWyWa6/E6Q43sOhAlgXCFKxJBRTslLEcyM/eVAOFPpKXPidGWbPGz5WhaJPG/XXDevQZp/Vi49P16/hyL9ChIg5uHpKK6t0yUI4geEn1krVYpRjWeq/EJvoHeU50iqWDZD0gJItlYCCFLGAlo3JlgDCFtI4k6Q6+10FxRebSG3CJmTnbvhRrv9s39rhz74uyCY8w6CYveFEupu4WbOeqjcr3NDOe8yAtfNCFwChI5D00seLyQYMiwJoGsPV+08+gmeevwhWzj/qh1FK5427BHDrfUox8WpN03mrGEZAT0KXRTaDEaofOBihOy8kS59gWMAaoeJKeUIAxjJHWO6aU47bOFERthSw1l2oKcdIszv2RU1c3XVW5EbbAJV+r0ZGk2/J7FLDq7NfcwCwqQaTe/VIp4Q74SKNmVtfbxCuKOSaWMobvGCSqaBwcH0RyBsM9RJIYz6LjHM7PlWGudljqdpXiZ6hEqp3pWeE+AHyj4hELJ3IR9mwCrnFw7ZGfRPHhy7w27+s7+wAx/9CDygZJJ8gBkbc5OVUOe6+auZfaEFCK/zD0C5/P07Ao57qYFuyv359VQRyvg5sUX1/EP+74wqxvzAli+csSNQcs5h8rQxG9FB1AJ/nLsUPNfnnJAM0BmPGufqIM4I220CIY/JHBkrxngbpQ7Na2SDYpYq++xsL0KFAkMBLC2M2FZsUDvaERA2xTI6icbSBNwmm0zvpzZNOWDm71UgFvvP84YpH+ljnLS4BDJaGAhumd6SlycGCCCEr09DQo9fNNNNQCiGHWxQlgq2S6L6Uz0eEdrGdxbB9iozHEc8toANEgg3wPZ7nQXUDp23E6gYc9dnvmBHPvpxtH9EJwrcQz4MsXFuh2HWjKzu37+E13/mBQhf/xiWPZQReMtGIAGh8lKBA/yR0zEnPYZCq94ExC8UzL7w2yftlz+AT3DtnN2GzuTzmJAng01MyKAPAMU2m+LSpyZJp5c5c5deAkEPmXqOkNP/guOimuoyHwhAhQm/DUZIewQZpHvkeHyeZ3gPfSsXypANhn9QZb20vyT4cDBJLCwB4BTLC0b4Wv7AfNsKwORzjH6F2Z1sAmEyzScWmLNKjYYqxNShUaX99LqfuwRABDNaJOB2b+P7KNopobY5liSKoSWCCOXdIbhdZ4gwKJWiyAGO4OVkPVEBGQBU8qQ4f2l7sc4GwqZrB47Z2/7mi7b0wY+g9eOiHi7U3kp3Dg8wVJmWyKjueAHCt2wKKwcuI/BGjAABJkKYAYTMBXLSJEgyH8iakcqfAfD6L/7ann/o36x/4ld2y3LLlhDK7OHt0QaUosgtIXEIEINIBqE3heDCIuH2iRoIUw7MxTKctMn3wh4hVoj9ICTaVqshzwEKPGWSj3ht1DetAEkASMrEsm38yavF8P2UT8zBaydAmANj0x6Rj/4sAG2un+ccmyFaX5c5PhfccHxyIORlOcDLUKkQ8aQPUFKXeQAcHSgslUZ1qHJ4fAigvYTMDyKYAZvrIlcIgdEQYVDy6zZDpWDk7EXPww7pOYT4ZRM+wVOLR1Ax5gFb+vAnAJzsSUjMQ1k1PWHwflGN6t/KUoCwfAbKCOzzESBSBLBwYiMpwdcAYNIhI8QMq4d+1JocPP8LiGOesZXnnkHJtPO22EWzVXbrIUlDDUpDl3kyuglCmpMxc1FkMtFQl+E8qUa9youzuEpGg+MSADjdpm4SLKiNY4sGORsUeNAWQEGIZuH0f/fl0UvoL0cVGSksY7vM/jArT1hlM8Mo37yplwPB5roJFBPo5mw0B2Ru11yXDwwqJOCQ7vVweN0cBjJhPRewWADGOEBQXSRYMxQPHx1Uh+kACFlce0CjewJCgCW9g8MuRp/hZDFMAKHKrRHoehj5tq3h99Xlw3b3579kB37ndwGCS862cRs52iq6zXvAzwmr+hQk1O0vjHCfT4Pl9K/vERD2pdRYBoRDhCN7nDCZh0L+7eIvfoYi2j+0pc0L1j91AmW0NtCNHCXO0N9nwhAmJua2WI3n6Rh6S2FRjbBaIHE2d+GLWx4IagzLaQUHQn2xhigrxag3ur8nfCMwA1zZTy9gUKeu8mtkgdHTMN3SYLo70fMRCJPwI2eNOm6lcs2VQ9Ofm6l8Y4BpEtLIlhChx9yeke83efZcDOTH8RA1K8RQLcu2VlRx0ixPJshxxHt4KFDpNPgv2y3UC8UXm+pyeAd4+GixlinOh+XRSOSGZNcYrx7YYRcMcghQG7bQSaK3ZBex/nmoRe//3D/a8kd/13CDsT5ygbqXIdtRXtdJ4QD3ErB7ff8BxdUXICwfgzIC+3gEEgaGc6FihArMsZ9gv28Xfvlze+HhH9nBM7+yG5DOG22h7DJqinaQD1yYo3ymj4glhS2YrMFMKPbkwhBrip15XRG+gbBpaoZLXOQ/NdJNBbAJiGRFAEI22dU2fpZjKEJaA6JDKChThFRhXK5WWzP4a95aKQedmcBIpWn4/RIQah8NI/12oPhaQFiLY/zMdD3RH7FmhWGHIPfSKs4G1T9QzxD4H5k1QFCdM1Q4mxwNYWgAIculsVIMOh27YjZyqexJqN2R1YGR817MYZ0uQHODRH7ukJ0Gg984BGHMn/+1Hfr4n2I9rMUHFux2ANSTQtSTg9oHuTt/qevK6IXrdilAeN3e+nLhe3cEnG0FP4spy6dffgWs6HWyiiEm5A4Ug9ImJmQkEKJU2sVnn7Bnf/S/beHcq3YHfIKTzTVESRGyRBKux8IkrO6iydHnbM23NGgnlWdMxjXLIkvxiiUKttEvSIVolAtjtRT3CXoolTkzTeIhhKlsdrMGP4lkBAJedUadJri3AJ3c3J4DouNdjIwqqrinkMulYOghyzwvSBAl+Dh+5UDnvssaQLlfZ1X1wsHzCj60JnBsvH4rQZBfjA57H0HaGuSblBWC2k0Y24FWLfSAZwZPwUqqP3nt2JRfrDfKcx0wLIpwJve1QB8hwqBD5BTPAwRfbh+0e7/0NTv6sU+qg0T1OWAeNoC7KlWXEePtOfLe/eu4GmdWgPBqjGrZZxmB1zUCHl6LYKT2VIFczFyp2DSJBSdO6iREiOhFEwiugQn+u73y+A+te+FlW4J5/ihze2CIXh6M8z0nydqEnk7ZASLN9IGSWpMTMk+N1WHCI6hqMSidRhbIc87jtNwHWZCuBotKqE0hSMKuGoXjJKaB0D12GgeceAK5aXbnwVYuOVPLb0Na39d0Jef0Ndfgme+nzvjVx6jriKY8KvfJ62frKHo1PdzsZnmeFPKACAurz6LKpPGSKXMBJwOQkZvJE8i3aIrnmGE9lrrW9VJjxKFj9w+s3WWJNTDrTbDCC6gdeuzPP2sHP/5HqjNKdWgBuN39ARYg3N14lbXLCFz1EahIXXYkZ1XxQprlgh5W9jlFHBEOHazY+q+fsue/97+sC7P8sSX0EBysWq+PiiOpvJmYVnR9D/P3dhfmghmHZRnmKaiJMKlqa468kLbsDVwrTkhMigidfmdkkMb5zO+XiFzOzqowJIFP5zkNhEm9mYOYg6CP3Kwwan5MN5XkFg5njU0RTgWoYpdp3zFm+pX50WROcXxj6yQ9MCjn6q2LxggHExPHUMx6iTQ+E7BFUg8ckOXuVCXUz53nxp6AyEuyw8QYXwNs3OqObAmskbHOIXKEIz78IDd4ctC1u77wVVv6GHyCPRTmZjsmr2R+1T+n19IBChBeS3ezXMu+H4E8HFrZsBMyNhFSQBgvSpWP6jCoEXr+mYdt5acPm734LMzyCIMyV6QEEavF1IxMwg8Pwk2pHxNTcmDAlCqA5QTvpdJoltfPYoGc9Pn6pfAt+b/wiSyIDId1RV8bCAUxCTzJAF8nECaAq3x/Op1pNjjrg+PeR9oU0rsh+hHFI3gyvElPH1fj//AfewgyXEzw4vhJwgvvHwVCEsYw7MltOHKytQscKWghA9QRAHIUuYwR/pygtRJfmwMQEhRHmwyBQxwDED138Ki97dN/ZYd+7z8gvYiOE2SNOLZ6ExY16K7mggKEuxqusnIZgas7ApcAoSbhHGSq2GiVMJSdAeHK9hDh0F88Zscf+rYdWTllh9hQl2FLANIWFZxzFGekfJebsF2SMt0vT4ARvjhHMJ6Ds0CyQQKqwqMqME2gmBHuJCjINlCH6dRi6RJlqI9nOmYVrsyUnk0gzEOjFftkDbgYp2ZotF4nRDrMu5F58dwzgU0eKq1yoinHpzAyl1Bf8gFBTJqdIALrGZ7G1xgMWUxYHSWoDIUVJVkk6AlUV3uAIztGsFIMgVCMkLlZFy1JV8OGuz14CvkwAKUpfYTj8ZytbKES7JHb7GaA4NHf+z2bLC2JjgZnDZZ6dT+n19reCxBea3e0XM++HoEEhFNskECj3JzntqqFK3PehA3CJmt28TdP2wvf/ldbPnvcbgVQ9WCRGKJ+qPKBYBnsUOBMyFWMAkGBnoNCAhh2k2dOTn0HZYAjAFIt6t3laY1QDVG9RlRxxlefV7CjAELZGvCzwqLqNh9MsXGndM0z/IK5CrQplqnDoNzWwXf6WhBCpH0hC/+KoErUMl2xZjsglA2yugccM7/YtE9dEfER4wAtC45HywryoRw6yjYJhBLFEMh4TLZLIgByH2B8KFwAxNM+CaBt7F9dPtQYF48gPD5zifAXrrcW7WTniN32Z39nx/7oU7BIdPFogjAs2SnvLT8qxSS/6zmgAOGuh6xsUEbg6o4Ap9nKDqEZ1/NONFQn7pUKn0mQASa48uIz9srD37bOy7+xWzA1LqB26HiEL1Z5IU0hSjBMp6oinNhd6ZjAUIASyk83a/sxPRTK0CfriLLijAMgfN4C2CEmffoC+Y/7EOhoSo6cW5xwBVgBVH4ONXoqjDjD6tB8LQFQfgd8P6F+VfjVD0r/H5e8i7xygZEjbN7FSkyTnRfDogJCFicIMJU/MkQ7vg8vz6b6oeqkgXvl37DtHH52j6CDntAPTBCjRNIIcQ1zfewIQRM9ixuwCEIb95CpQjLwPsCz31q2rdaSneodtrf91Rft5j/4lI3nkDOMJKsqzfAfL70A4a7/QAsQ7nrIygZlBN6EEfC53RdhmDiZgIi1RKInAZBo087/8kl79jv/A53lz9mNKG3WQ93QFqrEMGc4orGdrZMwQ3bV4y7NkjKlVRdSFdIOQFH7JIZcAwwZClU4VKIY2jUAdUCJIUN2EIN4vpGbuEDGA7h1772KpUVWsv6d11kzrJ2ObJ7HrHKZETVuAl+lVCXIJEY8gzY1gZBgx7EWi81CxR7yjRsT7FrHhD+wS6CnaZ6xTYVDWaGHRnn6A728gLbEDnpYZYg84BgFskewQchTSDBF0ewOHjrGYzBwFDzoY71B7yZ7AXKZ2/78c3brH3/GJgvzKmjHDwmdiJHGDWDc6SiW9dIIFCAsn4UyAntxBBpAqPqhymy524ztCihS2Xj+aXvxwe/bAMKYOxdbtggg3NpaFYh5tVH8IxBi+y7EFg6EntsiEFZhx4oNisZ4uTNUiXGAZCiUQOjNdjmJd7rudRsiBOhSUQcM980RKFLGKgZXDJPkthap1FAyzQ7T6/yeR1xn3aY6DFqHRh1o/Dg5YNbbS+Jzye6ScjTPKQrgQe/c9hCl5RhSJfTEPRLDBJtTnVE+GPBhgEUDMN5o+eAgyNAoRTK6JzJa2ByVn7ibQzBFKUjxnYxu2EfB8h4FM+wsD064sGRnukft1k/9rR37gz+FMGYJ4MltKX4iWFNokxBWo7wXP9F7+pwKEO7p21NO7nocAcnvE1uLeU06RQEUwmZUJW4NbPDycwDB/8/mV87YIYbTVi+iK3kf6SkUz4b5Wos2VNAsQmZpoiQ3okQ/xDPcd+QDFWZMghiJNxwUVS2GtgAa8ZlvJOapawRzXwBcMCK+yDyZ9hvu+QqMNEXXYVMxK6HdpUW1BbOeaqyWaTWrT/aJ/VWoxKuNThW+60tDrtyxl5C7dNF1ZKFVDx7Ha5nhX7YICWJ4hq74ZBh1xJJ2qiTDK2BskyFRhDBZPQZjplSi8qt4MAGrHpElylIBRyHEMSx5NkCX+hV0lm8dOGQXsP+XYcK/+3Nftzs++SnZIyYQ0AwByl3ciGnIS09PJTa623mjAOFuR6ysX0bgKo8AWZwmYOXx/GBelQyT+sjDnmvPoYvEj79jB878zA4DeRiSY13RNt+HeGaEL5nbMSnPDXsIw82hKStKqYk6pFyh5/F0EOXAnA2K4qH8mtcN9Tyhi2P4vufiuImAMF6W4V1MiZt4eLAZbpV3T8HGyB/mOcJgcGk/Ar1tgDAf/locI1oqBpgrQb14QG0P0bbMtTaYadpnU2jjVAsPABL6JDuIA5+GiXnX6AlYMeKUewWssWKMQBBiFw+NYn0wdLJ72Rw4YHogoByG3eWpAO7ZOkqtrS0cRu3QRTv2H/7cbkVIlDVG1XeCY01xjQQysQSjLwnCK/vjLEB4ZeNWtiojsLsRSPij0FjKoPkuONfmDSRcV+m5nySa0bxLVaJt2OZzT9qJh75j45d+bbcukJEhgEYjN8OWDJlGTpDhUIY/OwzbUdBR1djyrg4+jbo/UOsK6Hh0qhBpkmfvugR+DjQ8IU2+iTl5xLAKzREEdViJVlhqLHEWhhVd4s9C0lwqAQ1+RqRP11cJX4IROm7VvCfDzhj/2g7i69VG+TznN8UMtbtG+DDbcVqXXj8VCuAYqUi2uJ/GNKid/8yKMWBtAwplVDaNXSF8zFs0xRPgmNVVCwi8Gt0p2GKJLw9x/1jwvMtyeaxDCsa30l22Vxdusrf92efsbQDCCYQxfnV88uCDxHRBgN19GMvazREoQFg+E2UE3owRCCCMJkaaJMWestgfwUiwxPAi/WYSZQQzopUBGaOLAsFv2dzJ39gRVIuZp2glWJ23R0pFrh206oUszTNKnNGrSZ3HZLFrscEQyCDG15FpnhkqQVboarzupoBBrYRIiWgcr3ONBELhZQBdYiwpDCqxSGJ/GfiQK1XA2FCPzs7z+ZXVytPIe2bAmQDtkrJusU4OjvmxE4vUtesekBEGBWYYk+PHprYCRAIhRTEENN49dntgD8EoVkDWrBHEejLTe5ha+UKGZ6ke1cOFd5hYB5ieg/iIZdOOfvIv7c7PPICyafOlbNpV/hstQHiVB7jsvoyAQ0laHOyCu9RUUOjhIMaJU6W4KLbgK1AQtuAT3Hz5Fyib9k3rnTluh2mNWL9oCwDCHoQrdYd1AopPvYlduUyF4MQqJmQ0Hg6NLJsY4DhUou0O1kaotYNcJKdwMcKpJZrmqrs6xRrO2FJYUDlD/fPXBRpZni7ZB6rRCDBU0DAAMAeuZFlIQFWB1CXUcDYQJrBM55AEMem7xoXnH/vL39fPkQdULjLM9VqV3SI4lmo0nIRHfGhh2yTP+SVDH8OwqiEqlhsFDBieBTPuod5oB6A64jihb9Z5RKPP9A7ZrX/5BbvlDz8lYYzyjT0vwVaWqzMCBQivzriWvZYRqEYggo763RmVl+gSPiVRTMrxqH0Rg2neXUBUY7JiG8efsZOPfdt6J35rh9Bk1zaHNtjqQ3CBDvMoxMxJOwcQn9inQUw1Q8XiUojNwdfN8t59vk0jGyN2arLrIpHaLhABRdoDGMJTnz0KXRxI8nUTqHkKLIBYHr78oaB+LwfCtK/cBJ8GMwfCaSFMDYT5Ry+JX1LucDrMmjNm3yoBYQrpqvODcoHuDeTtYEf5DmwPFAmxo0TyZCZrhsAOOTx/rGFIuj4jvyaAHjERTA+JW7W+6qGB7irELy/int/0R5+221FE2xYOxoY4qGqaNsK55W/sDRuBAoRv2FCWHZURmD0C00DoFgjBQSXY4ARHBuHA5YyO4TZMo/CSrT//lJ3+6XesdeoXdni4Yl12k8cEOgITabMtTxi9c8Bxw3fODD0n6GDpNUKTWV5l07gue91FKkuVTQh4ZCpShgZQSCEDyIRtwv2CdQi2ClNGaDQBS7JS6NoyIEygI3DLGGEaxSRcaVaTyRlcOobnzabziXyvAucYo8rvyKsPdWgOjs5uazUrAV/XHipRllUl8LXB5FwVChWnGCFDnAFUrD/Kcmh+VYoAOBNkJDSNGX6DiZ4imk4HIDjo2fmFI3boj//Ubv3DP7bJ4jLeY8NeHJ/qUJWQK8vVGoEChFdrZMt+ywjECCQgdAdfkllqCo/wmbfdiVectXHl4Zat/Obn9tKD37T5U8/aLfMbNt48qwa0LQBhmz3swOgYVuOS2wbqvJoXueZXD5VWvOg1xTCpiwRygWGRUPk0ACF7G/LcKmsCgYGsKECQQDgmEAowyG6meV4tkPFrSiXWdB4zwpA8TifLZ+Zh0ATyTbBq1hPdDghzppz2IUjBKY+yThzpwypFawCkvuM6lT4FNQkCywAAIABJREFU+KlojBggQ6Lo+YdcoNonSYwEZkcA5FhCBMOwJ0va+XkhIxgPB7LU8yGDsQGa6HtQh04W7Pho0d7+J5+1Wz4FYczyIkz0I5un3QJhU0VZCw5e1fmkAOFVHd6y8zICPgKECrGnYGmOet5bjtAYKnpXZDLcON60tRd+aa8++gMbPv+M3dpBN/nhRWDQlhd5joLNnMzrAJ8Xc85BkOHN1LuQPrdkkG/RFwh6M45eghPM1AqLBiAl8OT3NrsmhCVCB1M5MRfccIKWyCeBSiPauF0o8hJWFx0davFLze5miVp8mOoHgASEFaBlyJHKoVXgyTsRfRITKc9BUtwtQJ8m+TF8fWyoK1aIsfBTpTWCQMfyaQxNe3iaC72BEz50aB9eSm2eClGdLu4AxqpPkIU1YjR/yF6eLNqNf/oZuw1fBvO8HhZUR4ifi2iyW4Dwqk4lBQiv6vCWnZcRSCMQrKnq1EDGwIqSnvnhl/oPUJxhW6gY8wt7ERaJ+dPP24Gt8/ACrlkH/kFOpEmsyELaoT11/Qu1hxECdKBoeP/U/cFbKbFuKGuXsKuELBP0qAnQovIJ532KXGRpIANKuUX/OQes6azfpXe8CXrNNQS2l1GNNoEw318tgnEW69edPRqo04OPizrDOxYFkHuuTi9RvRmsTUAoFuysl94+AiFDonwAYUd5PbqwWDZYIR8+9ADCfwQx9gvE1xBWFraRmKNDEMPXQ79ACmcG2HSA/ayB7b0CELzl039rd/zl52y8gJqj/ByE11OWC16VP0WV5SqOQAHCqzi4ZddlBOoRSHlBTW2aSOnDHmCS65KIYZImMLWgBt185Tk78ej3rf3qc8gJnrdu/6LKfLG3nawKnKcxs1KE4T0H3BfI/UqtWHHEqAqj/BsFMBR8sLs8qlSSEaaeghJvuJZVJEaBO5YM8/ygG8cdFKiIVD1RlRtLrK1BA3d523cLhLVCNsBa4O9AOA3Qfn4JCKtQb8SqPVTrJ6uxFBBGrg+5wdEArIygPySI8nUPhzKvx5/FEKXs9fvpOcIQx4BhM2TdxljN4d8QlWK6c4t47GjDCdqyze6cXegs25Hf/xO7468+D+8gmKDK1oX3MkrhiZzqzhQk3OXHalerFyDc1XCVlcsIXNkIVDZ6xTWJfD756mGfhmoyMxTLnhz/rZ1+4gewSjxrB8foJ4hC2gRHn7G9m7lc2AQ1hUW9v50v4W2Laijae1SK8U7yDIVyXyjczaa6MN6zbJrKjpIJEmQTP1X7BAdAIl7qNE+vm4Aj5dE4+c8Qnex0lKrw5iU2jXoPTUaYgLBmgw6E/EpglwttcpZc2TuI77yuELJI2akWSO4TBJ0DeOGhASCIRJ6YYLeDcCgAkG2T2EfQBU0OfNyEdVypIh0DUVt4uqH1hJXueqwlim3WeYuRExzOL9jZ7rwd/v1P2x1/9pfWQjh0zP6EsKP0ZJPgmPr18wGF1YBUT3Sng1rW2/UIFCDc9ZCVDcoI7H4EOK95/i++AgjJAFpomWQjVIx5/pd2/mePWwcq0U7/HMQtWwDBVXjNaFUAI4HKEFOlQpU94hNZi8p0EQS8aonnqTi9szxaUB+FQhEWDTaIDQMIqQKJGqMUgyiHqNmXqhAxP87wiRmKEaaqMA4hvkQNzjwfmN6alfPLRy+9T7FM+jlXv+p0eA6Rf0s/JyCeqivq9EnrN/fB/aSQKkeI7DoBoXJyfDaJ6/WuuBgvFRTH+I5YIg1iGAChjPB4GPH8IAO62YMBC8uAIbbgB2zNs8A2xhbgOkZodYx6o+O5A7aOfZzHtoc++gd2+999zVpzCJdCFNWax31lvlEPSvEZIfnmAw+OUcwTu/+b280WBQh3M1pl3TIC+QgQ3TSr+osZNDSe3hWE9FXFHGJ9vDCCYKXb2rABwO/c4z+y8SvP2tzqaZuniZ6NWZEXJE9TQyAILijL1yTPkB0m7DH8ag6CDrSU2bNmaBLFqOwaG+kqXzhQayauTHsEK6YwxBnYKYAlODih5MW5OV5XFuXPPIzpgMuSbVUOMcbF1/YlWRUkGonfq1ik12Gr1vUSa83cYxrcPEnm+0qAXPsKvZCAh0idoTlZjdqoeq0W+EgdyivkacS5cJwnFMXEV4u2CLRRmtAqAYVnq80yZ8HKU7pRQAUDikLFgEeGSgGEXTTMVRNe3ni83gcrvAjv4dqBY3bj78Mi8Sm0UppfdltEdKUX088elHgjXJcbD1ExruXbGz8CBQjf+DEte7xeRiABoWZ52c+rSWs6jMXsn7OUrkJvaYA4C/etf/xXdvrhf7PJiz+zo8NVzIubdTsfchAKMrgdJ82glSO2BlKHA4brfPInsHn3dOYGyQgJgMwHBjDitTHCsAJCKkQp5gi2JZDwKKiD+JDrOXhUZxs/q2x2xtAkpsmWXM3ZtC9oF8K1er8692CE0zm+FPK99AM13RiX5+nXnlif78dDpZcy1ZpysYyAV4zx4gDOBnF9KHPWhkXCS6GRCfKLvQXRVomeQY0BBwuPHDjNofKsDJ8ifygPp6qn2QC5wSFW2EJ+cPXAjda6/8N23+e/ZqOFA2rOW5a9MQIFCPfGfShnsR9HIJ/LI6KVLiOf4sQ8CD6MRIaPbgKWRovE8NSL9urD37P1Xz1pBwYX7AAasXbAEicUagRIJaO2JvQAIAddJvdcuk90UQ/BHARllAcQyrdGCuMeQq5LHFQ1GR4jAM/rafoVEALyfFsOME0gbPKVPCyZC1u2U4/6dU4Do+8jo9vZ5yPfTxXuZL3OyHUq36lw7XTptAq8lfckQNJXyR8ZBmWIOkARecEWfYISwmAk1HKKIEj2je/RV1ACI3r8KB7lOqC1zBfOdxZVNo1eywFEM2vYxylbRO1Q5AQ/g4oxsE2oewTD2sUguCf+8gsQ7onbUE7iWhyBqaldgBNoyXjZZN0GJ56zl37yXRs//ytb3jincCiZ2FwXEy6rtqRyXATGlCcT6IUBn341Er/KcE2GkrrIs0Esu9T34e/28CDN9KklrYdDPb6nfBtN8sk0H0CY7knKuVVMT2HHXKE5zdwuB4TNffL3WvTSBEO+O5s15cDsytDEKv28HAx9DFOnhmobdsUQ86U/kmSQylCwZfgFPV7q1gia5fmgwXER8+bvAMEhK8vMQdxCHGM1Hnac4E0AEG5i392+V56ZIJTdB0N8AQzzwO/9B7vvga/i1rFJLweYJ8zcY2GFe+FvvwDhXrgL5Rz26Qgk1hKnn+bxKmfo4j/+6mZ2rgCGhsa5/ePP2tmnHrbVXz9hR0brNj9Yx2SMzuSYUDvMRYkRMfxJ0UpYL7insAlAkaHSWwzluWEek76Sj8kbSPAMIKTIlFiVSocRfLTP8MmRHZE9RR5Q4dLK7+jXlocsUzvY+rXZQMjtEiNMys2mBzCBVmJrTpB8IJsh1/QhycOyfM33zZ/c0hEbR54wyspxnXSNXidNKk/VOVdZVeZjOWYETmeCLQIV/YFRAJ0MkV5CNdPtASDZgViKzo5aKMkNCdUn9ztEMe5NNOU9h3ZKy5/4A1gkPouyaQe1vQC4enopQJju61v5vQDhWzn65dj7egTUXDXJ2qfJjNDPQ6K+qGs7rQoIlI1O/tZOPfpD66N82g1od9QZrKCA9gqAcBNscB7rzUMxigkYbGNEpSfzgSqNxlmfoMOJFLkorCN8k8iEylBOzCyZxvweqaKXTyNeUkjSja7yAh+oIsUEMyGLOkWIGaZ6qDUAJiCTWKZxrdvlCHndTSBs3vAEpjWLFAQGk6tOb2qzDqq20BzPbfiztpBYxcU2UpLqBniekOu6cMdBUU12sW6HuUC1UWIoNOVI+WDBWqEMg7KrvIcvuV4balGWURvjmH2M9YSCI/5DGJT3l3HREfyBZIXD7kE7PZyzm/7wL9BJAhaJgwfdV8iQaChNCwTunT//AoR7516UM9lnI+Cd5EOo4vO3Lz7/BhDGZEk2NtmwreM/tzNPPmijF+AT3FixJRXAHqCp6xom6HWH1faSzNnsU6e9IP7pYMffHAgJiNqzJlfP95HetNm9AiHRCQ3zVYd5+uPwNrslEAjiS8W0xaa8qkpepDvV2+TlXBKGzIDQ2Zkb8fOlDnf6dF8zP1/Rt0tFwNPv2++jeQ4pf1nbJ9zkn47Fc2LLKS82EPYLWiZ47bKj4NpZLYb5QPVp9PZJZIPKCVIdSv8fhS84VapBxSCjpRJbFrPBsJ5N2IoJzx4dgFwfRxzOH7TjANEjn/hj5AT/1mz5cGDfGI8n3I+Pt0IFBQ33xF99AcI9cRvKSezPEajcgT4hpouoQqRkXAQovDMCOL36W3vxJ9+y0Uu/sEMAvQXkA3vMT2F6HFE4095US6O2LbifTHsVQsXPLvcXKMjD5v+nFUL5PzJOASEFMgQ5r2TqAME+grQChAgmCUO0Dz+WCmhPgclsYHLQzJGvDo3mCs0Efmkv/p6DVVovvPjV75f7HNTCmLrlVF1MID93HSF5I7waDgFMDwBCZWfEAEGvN07AZIATgCbgIyB6+bQW8rX+pMH10kMPpEfBqHtk8MgdjuE3HGI/W1jnNB5kDv3JX6Bs2l8DBNFFQnVIfYTl9eQp8MFkf37or8mzLkB4Td7WclFvzghMA2FMv35oGtI56Wvu37TRqRfsxE9QMeY3T9tRFNmaR55wIo8gGQXZHjhGB19Uk0qi79iniimVUZ4TqL8hHSjDe6oMEx469RSkUYOWCWeK3hg31KHKcYXZXGrJCCVWRkLPRU6DXA1aadtmaLQK9TUUkLnIJjHPOlhcwaNwPgfQHDhnnUsOsHXI1sfAl2Qn4TWSWXuodMQCBGTm9EiyDKhShW6OV4gT67WjD5VKp0mR6w8cFNSOxdJZBptWQa8i04EtYgPf0RkSvntYJFoLNrr3A/buL3/NxgcO4p56P3onf/QlOkYXIHxz/kJ3epQChDsdqbJeGYFLRqAGwjQFe/CSs6ac1KpQYhdftTMP/Q87/6unwQQ3bRm5O0OpM7I3hSDJSghQAC+WTVN0NGpN+iQdnQ3IxAR8XI/tl2jGJ/tLtghuy9AfSrapiLQDXSo2TdFHimE6SaxDiQ4dnPI9s5nyfrnIpQpHBhmswcu3zkErhSPzdkmJEeaq0npIL/UM5uFQrtdkm/lrKUeYQq56j14Gsr2kcMU4K7eIkCiGDUBIDsyKMWR9KU4ZNUXxOlsg6d7gPXS9UpF0Urs2ULEFf+Aia4eCNQ5QIu0iWN8ZMO5jH/sTu/2vEQ6FWZ6F85hP5A1lPdlO6tDLXK7GWY9B5e9qD4xAAcI9cBPKKezXEaiBMAqN6EIgz3DVJYQu6ydP2JlnHrH2U9+yXn9Vha97oCNz+E5bQx/KzhFrXIJR9BBeo5dtCO8ZWaA3fHXVYlomkutjMmcfQuQCVcK5E+xTk6tQ1RmhcLjROb7aEUGiruQilWpim7JVBKuKHGIuatmOEeZ3cRYoOiAlEPC1m2BaX6grQVPtmRw8c+VprSB11qt9UsGphCrCoeoawegmA58ANFgkWn2MIXsbUyRDAzzCm+zkIaaJ0/N1EepERfQxAG9hfh5sDx3neyyyjXFFybT2FnO7CIVivY1lCGMwXr33f8Tuf+A/mS2hgDb+jRFWZUk8jqQqiOr0vPSdZ45L4bS98pdfgHCv3IlyHntvBJT4a6hAsrNMBcjcauCMQmXHqODEFDl+9QU7/eSjdvEXj9tNWydUPJtA0AM9kNYRiEJWR5bCbgY9KhSxK9aX1MLedwrRJdbAvF+qGkOpP1soQZ4hhhG5tyjX5SHRENhQLMKJmUwmzlSpx7BLCEwiD6n8VYhLBEKXsD+/0hyYatDzlfP04aXsL8AqC6M6sPklT6/Ps075y/QeOFyIVMRcK7FOgLpaRnFHvHXYXiFQPHTQBoHt+NCBMjDCI/YWZBHtDhW6Mte7apa/0xvIjhEDhK+7i8gDAjAnrDUKljiH/Q+3NsEG8SCzuGTHYZG44WN/ZO/46y8ABG+IMQMz5/EAyh2ySL+66j751britSxv/QgUIHzr70E5g704Agn/Eig1ztG5VxRD5myr9dmZgIwNub6zL9qpR75jo+eeskNbZ1FzEjlBhUtrFkQASCrGqe7yURWFZUvyECXLplFhqoLa+u69BHPvHUFYU67yjhnjo8oxhea4QlY7tGJlAszLLzkbS2umqjBNK0Sl1sx2mV5rlkibdVSGIitlrF+Vronm9ZQrTZfkiloqRekNZA1UDg2ru0DF2YdWEyxP1V8oFpJJ3seW3I95P7JAeQgjlJrWHYB99w4sWb9Pdoh1tthol87NgQ3x+ivYZ/v+j9qHvvpfbbR8tEDbXvxb3sE5FSDcwSCVVcoI5COQc0Rv8BBMiCkkwOPw9MuwSPzYLj7zEMqmnbHl8ToM14TNnPFEVi4JVqJ5rBOzOl/lCFuXSPMeggTAaLIbQFhZIKgSjd6BXkkmLTUQCrDSOWf0zU38DtSpmHUdenQRTQKwPPQ5bYKvRyeBXhM8833m49oUzFCc4uCWArU+FpS+qIhAXJxSgWJzJNnRfZ7dOhhSJhAilOl5Vu/SQbY3lpUktCts3suq3wRIqWqJqnjIYZf5LtZjQ91+y5ZQFWbU79sWmPgG9nOys2CLH/qEvZsVYxaO4NzA8LB+WfbfCBQg3H/3rJzx1RwBhUOnD7BdcNRDopnIA4xtcv60vYzaoRu/fNyO9E/Z/OgCJtEVGOTnxErEaxS2rI8hwEiCmOQT1Nuc7D3/5+yPjNBrhvp7bqRXrRKBRrROqo5BaWgKV+I7vXOc4/PXAvgSCL7W0DYFLL5+JhXKgbWhIs3tDwlspwE1E7bwGiBSSbcjz0tOXUO6V04JZY5X70ShI4AMTI4sjz/zmBTGtBTiZLE5wilRFkBIm0QwxpFKzmFdym676B8Ipr/A9leo/zoAqx+gesxLAM3Fj3zS7vvcP6KF0iFsi7A2wbTg4Gt9hPbk+wUI9+RtKSf1lo2Aa/mnDj8bCBl+Ixhx5iPgYII8c9xeQsWY9ed+aoc3T9kyimi3ty7aAtryjGCw1iQcghERMgKicNf19GJEnIwpmhEpZD4Qqg7VD2W1GChEBYCea1LbIUdW/o9Jvyqn52IR/10hUrYEChCcZUloAuEs1jYrLOqHr6VCTWDz993QnjO+2YBaD7veD5uBsCq/CcFmlZONJKZqs5IV8lmAJUMBdGR4kyHtJ87++Dt7CrZZmYaHclGpTPNdAKE6T3Fk+QNN7wqZogfkgIIlsGsW1V5YtFcAqosf+YTd/dkvmh28GcfyoufaJeWhZdl3I1CAcN/dsnLCV28EAlAylrcdGyT4kBG67x0AtX7eXnrwO3b254/YkfEFO9has8nKOXSY35JacdJbsi6asGqijSox6Tq8e4QvFM2MKiAkCOKrDZENnGpUeLSVs6xZHoUYqVJM3SA3E7QoV+gWitTjfAqseNCcnnIyb4BWEzjr8/ZJPwfC/N40hTKzAHHWOgIUAaH7JfV7lt90RpiOzV8okAFQRfcMKkVllicAAqQ6ZHMQuXAbAl6ri9CoWlohbKqHEQhk8Jrqf5IM0l7B/KE8nCicja5Ygx7Gb2nZXtyc2MGP/4nd/bkvwyx/RAW4GUJ1teklz1BX76Na9vyGjkABwjd0OMvO9vcI1ECYA2BOEutIHAGJNomR9ZETZGf5CwDB5a2TyCUhJwgT/WQL4vot9iAEuGGyZJHslGfzyiQ+4efCEYZIIQeRD9CgPJ20MAvryxvssuyayF6wLDaR9dqZARgZSOYVYFQ/NC7KQ7M4r8hL5g1xEwhuB36z7m9emi2BWBMsmwyzuf98DOr3HMT9nFJYmTSOeUIvz6bLpsCFQIjXaRdRKFTl0Ng9gmwOrZRUuxzMjwpRPJBMwNxYQaaP6j6s5dpFjVDurIf8Idkkx4oq2yFsEh3WD4V94sziARvd81577z/8JzFB0XZiMB9gCNb7+8N/XZ99AcLr+vaXi58egdlAWE3qApLQ5utFTKJnXrWXHvoOukg8bgdH5+1gbwMeQVgaMEmP4FeDxl6Tslcs8T1NC04yZsPJVEpJ9wG22gyJblXhUdUSxTo1EGK/4ROkLcAzalyBhyJa+s96SXlI/y4w1rHqYyfwqbrPpw0v8xGp2VyAcBjXq2OQIjWW9F469uXYZ+05pMhFsWJngqrbCiCkOpSXqbQpxprsl/VExRa9EEENhHidlWB4HwBqE3SPoFF+jGozBNQuXufDB/2D/P8ASlPC2xDvDcEiT6Fs2sIn/tDe8TefBxO8yXOCHM+4pwpZa8wKJF7mI7Nn3ypAuGdvTTmxN38EtgdCz8U5CxQSAZQGZ16ws088ZoPfPGOLq8fRsW4F7A/sTXU9yVLgRSNzkYIxCVfIAKfzZbRcqEs6AVDYkUQymIwBhsawKHsVcr8CgyS2wX7gkUuh0aqBr3blgKcm6gFQfgmiofK2JVDS6wJKr4MpIUsDCGflFdP98Tqn03crMd+07/RuMxSaA2F6r16H5+WCJAdCPCTwV/r/ML4jsGHRaoAfG+uSHTvckz2mijzOCiWOwSp6IAEITtBPUH5EMvMIG3fJBgFwBNI+QJZh6hUURbjYW7DJuz5k7/vGf7PREgpo04TvZNAXjjeFUjq6rPPTg1F+2/MjUIBwz9+icoJv3gjMBkKf1ghkodbExDlcPWenHvqfduoZmOXHqwiJXsD8yia4BBEmiyiM8e4EqpomEUe0A1I4tAYoqj1rphRMUGZ5VYSWUIZl1YQFqmEa9myCQABh6iSRRCUJBHnmFRCmCtfxWg5Sl9QNoGKzoS7N10/Frh3IHHRzYE3HzbfZyX3MAVfATqwTQwawhXpmzFCoPIJ4h3lBMkEVA+WFcWAJRnxkYN4P94Fd5ukb5H3ggwkGfwwBU5d1QBVaZaG1lm2yYszcvGRJ4868bWGf59pztvjB37N7vvgPsEgchYp0jsJULe140OCNSb7GZJ3fybWWdfbOCBQg3Dv3opzJWz4CDoQeOKwXn/dUqJJTpK2eOWkv/eynNvfENw3TpS2NLtr4winkBiHLgNx+jMlygHAa5+021KSq+QkBjMKXolwR+qxoVAj5BTwUxGyqXijPpYNya+4OF6Ro0k7gQjYjwQ726zU9Y2KPU8/ZoOcIPd+Wtp9ScUYItXovSo6l32dtw9cSEObr7eQ2bpeDzBmjq2np6+OBPOQoJkhmR88f/YG6JcyT+hDp3ikky+4RiRl6p3l19GDPQOb1OgBCrMc1CGhq2ghGuIljbeHnUQ9NddfWbP4DH7N7vvLfrIX8IBKJqBRDxSlziTwXv188N+Z1+VtxT+zk7u+9dQoQ7r17Us7oqo9ANutPHStKfTHspfAnZ1YPE7K3HzvLT86dtjNPP2EvPf6I3dE/DmsE5lbUEG2hcgyE+c48IMgYUxhDIBQ/BLhislTngwibuc4igFesz3X/qhwDsQ0nWLrcGL5TJRX+FvYAhuUYMpRYRF3VwzZBphngIZDiv1CVbpcXrHJ1+ZB4fHSKEdailTrsVzNGt08k4U8aUn8/DxNWCUutkplHdK4Kx8Ym+hYhXg4kc4P8x5qsHhJ1RigRrarEeN5QLZSoEmUlGfE8ngFzhd5CmftBTRiAmu+N/k5vFOJGfJr4+wiFnl84aMvv/x17+6c/Z5Njt/txHEcFfHpUihC5Qrb6mnKVXvVPcTnAGzcCBQjfuLEse9qjI9Ccjj2GNmthUWWp6j0ESTCgYAK0AyJ6a62dslM//o6tP/WYHdhcsQVYJCTbDwWLpvLIwQlgNPmSoZCQsCtEgFNVO5RQ4Lk/Q/FtD4MyH4hC2upMgeOCubQ4sTMVhomaHRPo2+akzO71zlI9x8fFjzsNP+lKc4FM2mY7ZpbezxnkdmXRkn1idr7PgdD34yXSJAQi5gVQCqLwPttKKbzKayMbFvgREAl0jEyThdESwSHztkreI9DbLLnilnk+dpMAI6RylA8T6kfoMMWHkSH6NXYXqOCFtaK7qHZMYxTjZp6ROcKLvWUb3f9he+dX/9nGB1E2DUywLNf2CBQgvLbvb7m6XY6Am9TpJ/MJmVW6WNZscuGkXXj6ETvxyHdtcf20HUWOaR5FtF0oQqbh39Okr7qVNGVzgsY+WFyb+3MeksKTBFvvIahjsGapuspvioFy8lYXCdYw1cQPMAUQdrseuh2iIDRwsgJBHXs7sisY2H5pAmKlIqWgJAPZ2cCZ1TRVzjBnkzkQ8lw5TnGSKmXmxvVcnKMIJh9BxPYcwBjWJGCN0BHCW1QhREktka6KQKerx1jP41c8ODBUyYca/qSHAz6IVPxc4dMxQC+4HY6H6qEw35+xRZugn+B7vvHPZodv1L4UNi3LNT0CBQiv6dtbLm67EWjiRUCTWBg7EtQhOoDVymk7+diDdu6nD9nBzTN2uDewwfoFhEJ90qcMf4TtWKey1/PqMZzgg6xpqq5ZE8+IlM3Lown4xAr5RVCkV9DN834SHgbklM6amWRFPZT44usjNvbNQGcWEKaQZgLBXNAyK1+YXkt9BHOrR7POaJ1jdIbdVIT6735kZ4vU9nieVZ0hMlWrwFNARnYYV04lKD2S0UGeIMgxcIsDWXJ6rKCn0Hm/xDHMz5Idgp139DDhDyCCRYEatwcI4l5tDDYAgPBrAkDPtBet94GP270PfN3swFHsh2CKcyW7jIeX8hd1bY5AAcJr876Wq3qNEdgOCMkcXEPI+Ro84fxJO/3Uw3buZz+xA2CChxG2nGxeVK9BKhkZNuMXQbBmS56ZmjCkp+Aq808Uv2inzoiCCbJ8Gk35yhEGELLrPNmhAEFCG6IMJ3bipwOvyk6DEuXsaxYQOqt0GLjUnpCYaR1WvRwQ5sCZhjcXyyRj/nSI1B8WElCSeeVAmM5Z1VncO+LrEthUMxSdPFQujfYHt6IICGGJoEGebJkAzbJoAkNaINRWyQ337Sg2wFzvLNMlAAAgAElEQVRrGwpQ5Q5HPey2DYtn3yYLGMm5BTu1iT2958MAwW/Y6NhtvEs6DwqdFFotyzU9AgUIr+nbWy6uYlVZYPAy0UPCi5hJm6izdtFO/eS7dvZnD9kiKsYcBRPs9JG/Q8UY1rYcw4vGEBv71ykMx/5zFMSoywGN3Yzs8X+hKRTIejhUfQUFfgRID496QBCVTFTWJAGhV0uRPw0gyLCgzlFimQjHijheelUKCSZgyRSjOYg1LQ/NT4xAhg8EVJ1mYc9cPJNCnXmFmmSvUP4uWCu3IRASyLV9VTNUkKNDq8xZ5A/pkaQqluIYKUdR47PD/B9AENJcD40yvKnwLceae3fWl861Q0P8AL3icY+6aMA74cMLgHCEYtxbc5DNzHftLEpqL7//D+y2z37JWjfcgjsCUEbM2XW48N+XP6NrfgQKEF7zt/h6v8AIL4aqrwYGaWF8CZCQWAOvtWFdaK+u2oUnH7aTj//Abpics+7gLCbuVZQV9e7mlO9PILiYQ7ku+QVJYKTedDao3TLXFaXNpClknjDygN5OycumtRAmHXFWZz6Q0n+yR67HffAf04UUiigXxqRlmPNngJ/AJK5p1p3PLRPNUGa+fvO9FCrNQbQeSxfs6NgZ+Por02yKUCWWnKrO8FIiV0hWyGFiLlQqV7I5qGIZTRUQUtyCVkgdFDAfMHqM372tkn+lyqRDKkDJ65lLJQjiPZZQQ59dsfQ2mORgq2/jxTk7ideH97zH3vuV/2qdI3dWp8xodHJslgzhrE/StfVaAcJr636Wq7lkBGYDYTVxcz6VQIbiGK6L6e/COVv72ZN2/NEfWG/lRTu2jMl0tEJpoWPUgJNuz7rzUcRZFgUwt8hTBRIpw0eEZC6QkylbKKUuElSHypKhMGkU8PYNpFgVYIqbOgimfJh+jsCdh06nmWCC4VmilssB3yyAzIFtOyD0fU6rcKfB0IGwCsvy+uSjjDMVpvMhwUUzfvluFWnTKA81p2wjqh3K7hHzgFaAF+8DgVB1WRkK9XFhM19hJv5RVEQbDG0RZIIThEZb+NrsoxA6HmBOoavE/Ic/Zu/4LMqm3Xw7toLQxjfWOU46ODYBtVSLuebnlQKE1/wtvt4vcHsgdN7GmTgxGtCMtfN26rFHbRUWiUNbZxA0u4BJ9xwYIApoC5aYD0SwDJMvO0GwtRKXIZkLc3gh9tBEGiDIKVp2aylCWeQZuSnVECUgeMhRHSqwPsOgPJ8JQFdASKGHWBNZJ9WsNahcQr6wRS6Kad75FN7MAS6tk4NXDnrbhUPzfYvNOuxrydWz6Yzq/KQXFfB1POyqhVYJXh8vX/5I/MA6oAqL8qLJ/npghCxvhqIFZH2kbcEKGW7lQHlX+1Cd4qUOvCbcBiVjbGVtC7cNJRDAPLeWl2zlwNvtg//5v5vdeCtM9vRr4nHFU5h+PR3cKwlteI/rMPP1/hd1LV5/AcJr8a6Wa8pGYBsgFJMh42K8LLx4q2dt5eeP2umfPm4L50/YYUM+EExwAhDkJOs5N+QBiWks+RX9BRm0ZJFmTvYK72kqZi4w6n0KCAmCnhMkGxyLEXqNTnfBUQzjTKhFgQjCs56H812powLhMnkQxWIZyp0O3G0HhCSeVGzmpdHyj0kuaMnZ5KWhzkvDn9u1YfL91/YL/eoxTmdwBK3AQYEgmZ8Sq2SFuGiCYYRFmSMloIkZAtRcPMSR4yMGhTBCLAEhjaDKRcaTAvODA9hO6AYdjnt2bn7Jeu/5gN37OfQTPHwL1p9H+tGZZCrk4yLT9IBUgqPX+pRSgPBav8PX/fXNBkLPowUIAuSGayt2HnVDV5ETnEMz3WXkA8cX0WFeYAXwg3iiDTk959sO+w8S/FpLGl3Ot33knMTsaOzT1JyO6wKYtlSiZHlUeIQ9IoBQdTMjf6X9AQhHYI08Pzeec5cEwfDGKZLozFHG8VjybFwVBs0ip8mrNwvcNBxZmDUXw+QfoVnh1coX2PisJfvElGVDlgn3aDpIarj0YKFuEgxj8kX1FKTqM6r9iAmyTB1rsSI8ip8ZGuW4eH1RXQFuDng7QqJetUajif/AAAGEhvziKmqo9T70cbvlga8hJ3hEXeURRNUdc9uGavjo3PSAojDpdf9HdM0PQAHCa/4WXy8XmM341SWnImYpQBfMjyE5SU9YqxJhyrUzduHXT9uZJx6yA2dfsXmExNpDmNqH7CvoAhgWam6xdQ+26dC2QEhDmM1nSfrbAIScPoGUAkHl/rAeJ/WoGKPcngppu0BmEspQgqqXDXOvHQFuTFZIVaiAkMyVQBilxDhPK6zKU6vZSj1fJ/T003A8cAFJ025RgQXfzYDQw6jBtKY+QjNQgcxX7DqW6lbwFQ/5eh6wxiutouvidw+LemcJsl+KZgmGXlKNm7KrPI3tQ3gJyYxlhaDwBYDYAkgOUZmH4VGyP2O3eRXh5j5G8nhO5pbt9LBny+96v932+a+avf1ujzmj6jYxku173ZTCxxZ+OnjsULJeL39C1/F1FiC8jm/+fr307Fk/m3n5qhAivjjBsnqIq/9osUanXK0/Ipug/wyA0964aKd/8m927pkH7fDgoi3BXE1fHxvgOrh5Q1uGFL0bAidtn/KHHffx8Zgj5PRoB2ijHIqE95hkPdjGvBUDdSyhxlqiFIW4sENFsx0q1BdPSklZCwhgNMy7clTHEGvybvQ8jrNP9M3jhB9LHd5020EOelWYMOwQifHNEtVwd7ldomaQBOpGqFMhzroujK4nAC/1DhTWJTAkcIsF8n5gjBQpJR9jqJN+S15j9BqEXaKNvKBAlo2NGWBmLpbyFYhmyAj1Hfsc4qGlxTJ2XJ/KUrw+HiBcvcXXu3YKnepplr/jC1+39s23yvZSljIC1d8OPqCzHqXLCJUR2EcjoJm1cb71RCcFonQYPmHLXk4xCqrDnH7yJ/bKI9+xg1vn7SiYYA/gx/BnGyHOIbuXS/HpXeQFCJysNaljX10HJILXWGIZrKv+uzwOOxES3Dg5Ryk1MUEPt6lrhHKAFH1g22gQK8ANFpiEJCKJad0AlASEYpLbAGHzBibhS7VfHnubP/8cCOv9OBDmi0Ze3TF40tNs0a+jPoYX0eaN4DUTrNkL0LerimeHAIagSBBsKy/IAWP4E+FohkvlE4QvEGBHLkevJh9qZL9E9w8KX3QT8doQxzs3mrP1W+60d3/9n617650InSLH2Mit7qMPeznVqzAChRFehUEtu3wrRqDOCvnRvZqKx9u8mLJn9qj7BNPauGCnHv2enXnmEVtYPW1HEMZswyzPCZWFrtvIHVENSSBTvUpvIBiMxcupTUBn2MqHQDhig1dYHmSGV/k0hkV9ezLCNkEzbAYCtRQWJN/htrJMeBUa5dDwJTN+AFUCQl2SgMEZodKcAZLpPQWEM6CN6K2DcLBKjVCISbYDw0vzgZcCIR8vVPqzYuM+9lp0Hf7dWWAoQ0WUnRETCHmLVDybRnmGPdVDkPlQMnoPWTpvJqgSIL3KThel5ryiD0zv8BYOuS+ERelVUTgUP690lm3jrnfbvV/8qrVveptXm+E6pWHSW/FHumePWYBwz96acmK7HYEmJ6yBEIyLEyVBkKCxCRB87Ht24rEf2NHBBTs4Qv+/9TW05CGdQ9C058IJghMX+rITI+RLQwCkqq3gH4HQ12XbJIZUA3j5s2Z4Z4W0onn7JLcDVEDIiZygEIzGzzksAwF6HjKNCi3CkLBc4HyZS7sEJAWyYUqPEGDaJlWKSfusgDUb7O0B8rWAMO2kzg0mQJQiFCAGmJOhndfM7hG0SUhIitAlezbKIM+8H8PXrPlKIFS5NJaUc2bOB4DU21G1ZDg2nQUA3ALC2fAIMmSM45wdob/gne+yd375qza5+Q7c30U9qFCZ2iqFtHf753VNr1+A8Jq+vdfoxSXEyyJx28f3g40ozwZwYDj0KYRD/x3h0PUzdhMUnJ2tDbgavDsEmWCXxZYxYbJkFxduSj9aAg3mqdRuiWyRdT8JhFSSiqnVYpiOQNHDtmSFHgalSMbzjmJTwfqY91OtzGCgqeM836feNLE5sdJgjLJCRKg2B6/gThVANlng1PYBtvknpekdrOAtmuPmDNJtEC4x8aUOnTYBmg8R8KhDgMSoJWuHevk0ClvaLZrZyQjpFYTxHXm9kUx8fAAgcHp+tIv+gTomx5QPH2LbAEZsM2Zvwf4mmiPP2Zk+5C/v/KAd+8KXbP72uxAuRZiVPLNyREyHca/Rv5RyWTscgQKEOxyostoeGoEMCHMATOkufg/ckuePcNRjDBHq0Jce/r6tPf8UcoLnbKm/ZnMIh6oMF/NWSGoJsBTuTMBHRuezp8CGACkGx355DpT+vgtk3D9I0HOxjDZRahGTPo4jqBCAMSTq+1GYMIEuL0hq0umJWtnNAEGGAxNYyX8XS72NV6rxc/MRanaOyO9m2i7lDt0L6UszbCoBTIxFEuNAl1mtH+XKdX5Sbmb7IfC1WKKO/f9ksyTT80LabTD2DlkdrBFUgRJQh3wIENvmWPOeACQBkOnhYx1CGOZ9GSK1HvKAqEJDoDy3huPedb/d+bX/YnO33AF8RQiVzJFf0cmjUfktH47y83U4AgUIr8Obvu8veRsgzGbdlKWqJDSTi6ft1E9/aK8+8UM7PLxoh8Dcemhj1EJ4jqION1pgusQvObvyRrKCBP8uk3wCwgh7ip8QDLyLhJdNo7ax3o7MRUCjOKBipM4KgxF6eNRzghSRNBddspin5w6lYJXwZpb6MfkYZwNhk9FNX29dB7S5nuf+nJHWDwpeSDstOpu4P6lojFKW/EehS9giEhBS+TmBOpQmebJC2iJQ/0zDIuhSKJNimgT+UdAcr5O981BD5GL7eMjoLRyw8310lrj9Xrvj775sc3fdC4BcSMON4fKSaXyBKtWylBFII1CAsHwW9t8IbMcIMcn51JgAhjE4/Iyecxeeedh+++Nv2rHROTs0hkcQE6eDj3eP4AROZudm6hoMfVcOkqkuqLM3TNNRD1TbqbdgMEKxNyoZa4BoAWAVklT1FE7xLlxJjNBzaA6ysoNnYpfcBsEzTCFHAdgOgTAXyjRLqFX5x5S/bLDRarLQ65cCbzKtCL24RFcJXX71GkPCNMxje1Z5YW9F+QDB/pgTRJ1P1m9tsZYoKvaQeSY2r6OKEAdL5jMAWSu++ghpj/H6EGyzDzY5uvU+u+3L/2S92+9UsYEJwNIfOKjVQU0fejvxD5Viq4el/fcHUM74jR6BAoRv9IiW/V39EdiOEaYu8ap9iYUMCmXTTj/+Izv365/a8sYpW9w8a4voLN9mkWyauNVTkJNx5OvIsqauwIErAaF7Azmxkt2ta4ZVFs+lj2FP8xOkh7EC0apKTAAZVqkgJUDQAST1ZyCIh4o0AaZwZRoICZuXLtkDQWyTA2Hah4YI+24CIV+XIjWONb3/S4+nPoLBcBOrdYIdCljlPknx8MVKMcoPMsTsCtE2GCAc7wJCdoRnI1xegeMpHxjS9XielXy5jTygODfWH2DfqwDStaO32l2f/7Itv/O98gkO0SZLBRAYzhUQshqQezmZMSxLGYE0AgUIy2dh/43A5YBQCOQtjcYbm3b+F4/Yqw990xYGK3YUyakObBPtwSbt9KpLOVILH8pCHRS8KW8tjHEw4jwa3SAUtnTAAsrG2IUoJkqm8T3N+xWA0QTv4ppqUU1Nr2BS+e8EJm63qICZk366Xl1bAKFqa1Ko4oA1vThwJCb5WvaIShEb4dlKmBMg2gTCpviGV+HWCJ52DfReOxSvySsYbFhNdjmiFA65XaJFoYyYIcCQ1gjdDG+x5OOjPlQ+5jgIRTQtCmMYRsU2G+ivNLj3g3bL3/69Ldx2m2qYjvBww/OiSjQ9vKjmT4Bi6bW7//7sr+YZFyC8mqNb9n11RkA5J82lmhw9v+cMQopJhD7HG+ft3M+ftnNPP2hzZ5+3w3MAPIRIW2jBg66sDi6U3bOPnTAFEzWAZcxJVj3uGFJzJiG1qZggvYFJCUrFx1pMzsIk/zlCqxWboghHdASskR3XycC4VsoXKs/Hl51VSTijPKVzTeXjglDpGIr21qFbFZlOY0Gw4bAoh8gfPBepc+E6WW5PZxtJvFwlql01GGh6LR0oVZfxEK0kKBonhSAZ/oyHh6p2aISDGQr1vopukxBcq1YoO86zRRKryKBKjIDO/Zk6hoaP/C8ETTwcth9gm83Wso1ueLvd+sBXbf7+9/mDgsS0Pi7+EOP3j2XUpL6ZHeH1yyvLdTkCBQivy9u+9y46I3lxckKg6RONfFjKxMm8zia6XlJEnckpR2wh/Hn+8e/a+Sd/ZAf6F20OohhaGSgwGbNajDq702vnYUFO5ZxwBWMEI82VbLPkE7zDiIc+J6xpKWBkiG1NE2yl4KS3kF0TtDTYHwGUx+D+I+TJtRJgpm7yib01WVc+EDnTI2hOA5XvM+07V4SKX2X5v2aINM89ujrUc5XNY6di2Rw/hX8ZAsUo6lRYxUcxTYAWPY7y/3l+UM8ebGGFfoITgpx4a/QZDHAkQxT3xvsQe6rMHe0U434bPkAAJdpD9NnBA2+e7+Me3fY+O/a5f7Sld74Twhj6Drf7bPs5laWMwKwRKEBYPhd7YwQuQcIcCGcINDA/tzXzBgsS9rBizHm78PTD9ioM872LL9kRbNqT8tP9fly/QxajcJtPjXnosGZJ7l/zhayTAMeSa26cpzim3d50EOIXsRjvsVSaXgumVwFbiF90BsFy0sDzdwJhU6WZM7a0blPhSSCcpQJthkN1jAwIEwjmwJvOmw8Hbn2YDYQeXnRQcZuEAyEZNJmbAyHGGHYGAqNfB8eSDx0EQtYD5dNGClXCu6luEtgPj00Gy67yrNgDMUy3uyiWiIJpYtZzMM6vtpft5JFb7M6vfMMO3fEumBPZI7IoQdPnpHzf3QgUINzdeJW137QRqEEuVyr69Mu6YuQNyAORJeLFNhverp221acfseOoHTq/esoOdGFyBwOcjw7maeJmuTQvnya6h8VZTwI+jxh6Z4RUQJvd5JknnKhPICdkTPgouq0QJHejCZ/nFfviy3xNoUkP61VLddzGYEYYk8zVwchBNXkA0/mnrTzkyXWmmY6HVf34+TayXGTLrK7zid0SCJ0NNli5n5GiuHqQIJgRCBUCxv7VRYPhTAAh7BIK5WpIWLaOBbdZPo3snUIlj1EKRtVZw4FQpdR0EcjxAdzGAMkNhqXBBtk8tz9YtNVb7rZbv/APtnjfu100g23UWLcsZQSuYAQKEF7BoJVN3owRuBwQwphO8cSYYgkCIdaFN/DEw9+yc49/346snLKD7YH1YZgniNBk7YWaPTTI11QdJgk7IrzZJmBiYmb5Lg+UgvXJIE/QJRDiuOow78KZ0NhoMARaErLUQMjXK2ZGM3mFUDW4NBketyE7zIEwz9nlwObnH4W8Z+T10l1K26dj5eHStI5ykamwuK4nMfJLgTBnhAJh9jESI8T5hK5FYVO2TFJD4XjIUBjaC2VPqAz1ZxgBKvN3aq8o4PPQKAU0bH68xc4daIE1AtBtbHVtfflWu/sb/2JzdwMEYX1hd0fyTXLNspQRuJIRKEB4JaNWtrkKI5CHQn33PgXPtgeIsamTASBr/bydgTr0+GPfscMrJ+zGyYbNobGtWvaop56LX7wLhQNiqg6TT/PMCZKZkC1KGMMeQWSCbJILAFRTXTXYdSBk3UyBjMqmxZ4CXBVOTbYIXkYFCHWJtCq3GCCWGJqCiDrful7odsKWy3WHTzk/jaWELXU4M93AZj6xzj8G1dU4T9/upLxUOpXnzmERejEHixdVCJzPJ8jZSXwUQKlQMx9eqBDFdirt6rxbgqAAQrJFKVEBgiPUfe2jKwg9gec3e7Z56Ha7AwW0D6OvIJWlzBXyzrAfcuGDV+HP8jrZZQHC6+RG7/3LrIEwAnqaINMELqVkTLzqPMRwKFhYGz0Gz8In+OIj37MDm6fsxh7KbIEJtlB8GQW5vBKL6n96jspZWVQnCSuEgFEGeQIhPW6sYYmwJ4Bwwh6GEMgQCFusDRYl1ATTFOgQ+JKloYJvvpeBo45c2xyaOb28/JmYWeNmVcw1mGIObKy32Vzy9Zvv5daI9LMKiNPkH4xQPzNnh1Bv6opRgbZujodGK7GNaglgXFn3lDVBo5A2OgBGuJnq3PTQ4ECo0CfQK+VSxzDYCxDF8NFol1DYxb56LevDCnEetUNXbrjD7vuH/2IH7rov8oEcZ27m9peylBG40hEoQHilI1e2e4NHIAGhmyF8STktzrokEfyuVrnOOPoX7MQTP7CzT6KzPFopHQJg9VDRmeDAOqDAREzMA8zP7Bbh+1PXdXU3YOgtbAr07iV7Ay0Oyv+x5ijZH4EQIEhGKECNvBlPMgFhFWIVRDkdiq9aLDN7pk4Aw/VqRemlQzut6IxHBTFJb9+UL00BTAJOQVgW/kzb5MDp4heGhMmvslBvhHVVDFxqT8/9KRTsKVNnvTTMq7sE83vsJ8hWSTyu21Joop+QKTL0CSB07S5+xGsqwq08IXK/eL+De0B2eLF1wF5ZusHu+9I37OD9HwBAomwa72Y6Cf1AAJ3Ogb7BH9Cyu2t4BAoQXsM3d39dWgLCqkiaTp9MMKbdABdOuHxjYK8++UP79Q/+X7sZZvnb5yGvxwQ+xHzInBFDZV2W8RpvKbfnOa8aCDWREgs1f44VRkUrBKzHAtwEQuTeAIQKjWKPgl83ygXwEOwwYcsoX1d70ayvMKR/r/OQswN3FSsT6DiguepyemmySD//nQNh2ltun0ivNYHTPY61yrYCHQ47GauELd4tQ6ccneW9uI53kqdnsPIL6qmFJ+xWCTXTVbSUohgXy0yQZ+R7zAm2UUC7D1bJ2ttrBNmb322HH6BF4h4bUh2qPQcQ0v/JMLYOwFfLUkZg9yNQgHD3Y1a2uBojkOZ+Ri7z/SdQSYpMTv7oJ7iGhrrP/fsPrHPuZTsyXLWDAKgehRbMKwnhMFnKKR9iF03M8UX0Ywsf2SoctCSO0Wt9MBMIYji5Ytt2Fg7VegFWInyY9FOlFwFYBmYpr0amySuSmVs/1deXBCoChCq3OBsIc8FMFS7mSUTPxASMufgmBzqdt1iZf22Xc0z7caRyRqjjxU1RqynlZnn9DoYtMOMxaoiSCTJvy16CBENl7dRLMFlKyMb9sUY1UwlmADY22mVT3g6qxGzh4QX9JGSH2JpbstPzB+wdyAkefNfv2HgBAEk7DPcc56PUpERNbuEoSxmBKxmBAoRXMmplmzd+BC4HhMrHUZGBb5vrdu6ZH9nJh79p3ZVzdhQhy/nhpg3Rh24OuSS286GIghjF7gQ19DgbTJM45Rg+QceXAJfghzAqKs+MEVJFKRo36xNME4SFh86jci6UEcBhe7LQirlVrC5YXoR5m0BIwG4FEFb7aRDCPHya9p/yejxmWlJHiKYStRLdoG9fExyTijYHRq+q42MnIIx8pwMic6L+tOJASGYGwzua4HptUTJCVInhv7CtjEQV/UT9fL3WC9kgQ58MhbL653DgZde680t2cWtgF95+r931pa/Z8p3vADAuupqUuWE+30QFH4VE9cDzxn8kyx6vnxEoQHj93Ou35Eo9ILmDZeoJ37epnu8pSwQ42XDDzjz9pJ187H/bseGr1llbtwXyga1NFM4m2yBDc2eaOhIgtEnw8xqTPAfukZO1d50n2EkBqjwbRScEPv+d5ngxDZU7UwIsmJGrOTWdMxeWMzl/NUAieRP96sWk9IPnQKdYmVrX1yCqKGIM2Sx7RRLXMKdGoFbkMTbYLvSZM0LuWv7GuI4EoOkuKVQZ2KXUII6jijlioDx79w4qpykz/WLkS9X61seZgKh6oewi4TsToIthM8/IAttovqsx8fJ4HXSQ3xygdFr3gG0sHrGbv/x1W3r3ByAeZRk8Z6FipgJEVvZhWDqOp/2kKyjfywjsbgQKEO5uvMrauxiB1KnO4YcYkU/xaaZ3ruWhN8ASJ06GOQlnUgQyhIYc3eACyqY9aKcf+bEtrR63A60NWMvoPYv2PrJJOItJQhjfMwHPxTUOGDRec7/0/REIAbDIN6qZrnT/3jyXv3vvOmeDBDJBmEK0rhT1SdgBrMrvEehm5PgSqDeFLX7VPj6JCCagTEOtq0rHyEzyCdy2yx8msCVw67opTon9hJvDx0QVX/wEEpbwVo0ZOhYLjDqpyLOSKRIEee10mSgMCj+nBDDcOtS53hWDYVKZTFTejp+HYQvsHWM43zmAfS1AFEMsxY7wwDECm1+ZHLCtG95hb/vMF+zQ+z8ItwUDobOWNFoF/bYZoPLyLkagAOEuBqusursRmAZCf6Kvlmz+4svK0gGYWB1EYgtBEKdTsLLRml148sf20oP/BovEWVsarFsPIhif3KN7BKfdrIJMfqZe35r/c5CkLYKTOzrYYQLHfpJpnvk81i6VU56MxxWZqdA27QQuhvFC38oRBkjxe9Nvl5/D5YCwOarC/6B4absU3uS6BBYuuiaVtsmGNbZL2+fVY1SzRZVbouINcYvhSbFo328FuAzXKiQK5sVr5s8AQkLmCEZ5XjsZMeuAMhTKFkoOuBw7MkGyvCi9JjbnWlOGnVVnFDlA7o29IJVnRB/C9e6yvTR30N71lX+yQ/f+jhr0lrTf7v7mytpXNgIFCK9s3MpWOxoB51QKRyqelc/Y9c8Oep6r6zLXxB+7rDcJdrZFYczj9uoj37WDm+cgCT0PEBwYXBJaCISaZ7ETedB4pLw1ERkMQUOhPbc+CAhVNxRfLSpC3R/IEChBUeAAmBxFbqyjHJ6DQgWEYpgOU5UyNLu+yq+XQqLp+w7GzR11AYaVOKdmnc6rw2OpPGi9NEOpU2yRAC7W7GzPxTMM9Xo1m3jDwV+CGjLBuGYyb4IZa34il0eWTe0mLRJsqqtqMVhLauIAACAASURBVDwn7jNC0G60oILUWaceFBjOhQl+E6pckkjaJlpj1A5FePXkoZvQT/CLdvSDHwE7XNJVVue1g3Erq5QRuNIRKEB4pSNXttvBCARapcf6GUCYXpKhnVOf8BD/E9Kt2spPf2JnHv2eHV0/Z3P9FRuMNwRKKMnsOadIGnEeV+5MeTsXxaRQqKOVm8PVPBcgOGYXCVWKYSiUrzsQJuVn01KQA6ErJwmADh5uJSDLrJlcAqQUDJ4VEt1uAHnlsxhkBbhktbx2Ao9Y3aXhwbRuU2Famfc51tHTkMxtCk7FAKN2avysFlLRQonXPcbP7sek8Z7GeXSCACiL7UX7KuX1OKIS1PhIMBXbmUc1mHnA5lzLNtcYDj9sKwffZrc/8BU7cP/7AZDzaK+E0njYYrvA6A4+fGWVMgI7HoEChDseqrLirkcgB75848a8rdUiUea+QbCP9TO29esn7cQj37K5My/YEQBWm90dNGNzBwQ6r7Op1BRfUVkysr9U2otTqZvmCYQtCmCUA2RuEEZ51RANe0X4BD0fl7yC+sXPXPFbWgVqb6AYUh6m5JkJoLLt4rXdAGE+VHn+Mb1esU0dxtnbLNtEs3uFNwemWtPP03G8ztvmilddp/KvDoASaWLw2VGeIEhc7MCqkkzyZIQeUq4hVWXSQqikkSL75Esom8Y70JqbtzPrLVs/9Ha7DU11b3r/JySgGUPJRKlSl4C/6w9d2aCMwO5HoADh7sesbLHTEZgFhDO0DcIYztGY9Zh7a082beuX/24vf///t0NrJ9BV/gxCZENUjUEIDsIMMpmxukCwLBjnXrcgyNiNnY3gaasYi0zb3LkzQE6xhrzgSDlGFrekZYIpLFE8MUJ+r3JyEslEWNeTmf4/pQr9AhOAyELBEwrwTN6/KVYWwNgcwu3WTdvmIJh+br6Xn0v6uWKmvEgWDUjgp2tOewq4kZCGgIfr4PWhpdSIPQXVXYLX5f5AParwNeZzCVz0EGKcvWpNAwgj9Mr3Ouwarwo9Zpu4j4O5w/biwmG77++/bkfv+QCwFOrTSv4a5zbj87LTj19Zr4zATkegAOFOR6qst/sRaAJhTGoV8wgWSKChwVqRuq11W/v1U3by0W/bgfMv2tLwnA1HFyFSROUYW0LEdAlrjxEiXQ8g5ATsohlnT25voKJR4hk1gMXki7yiQFAq0S2FRtVdgn5D9r1jmTXW2FSmK4QovGJWpBGj9PDeFLNrAKG4lVDVLzwHt3zwcgaX1kvvJ39gDnxpP2nd7UCzua8EhjXTqztV6L3qfvgPehYgE8Q4yLCuYjv8nQreCIMSDBEGJdPj5RMM2YKRuUeOYzwpcG8QwHShEPVC512IY0asXTpipZ+2bS3cZM+NF+3dX/m63fCh3wWQ8r6mE+LZZP6N3X/yyhZlBHY1AgUIdzVcZeVdjUACwsZTvZhMmvS0Qyo4AUpQg679/Gk78dD3bOHCS3a4vYr5cMVGrPkJUGuP5iGUWRAQDkcbmmw7AEhXgvpBJHKJkJ4XeuZrYH00yNOGIQBkybVN5RfFYrAP4p0UkvKmcUcEAKn6q6XyDwbQpbBoYmbJ5pCPUQ5i6fU8p9dkdSnXqMM2xm1qu4Ac2RuyHGEzRNoUy6RzqMKjTAdStRnXTG8iCTSry8krKBc7wE9skF0jPB/ILK3nYL2rRwXuviMX2zCXKNsETfPuK5yAla6Oenbh8C12ywNftRs/8Ls26i4pZOpl05yRuw4pjfCuPnVl5TICux6BAoS7HrKywZWMQJC/etOYeCPGiNn4gl186scooP24LZ45bov9i2Ala5iDManCUM0GvK0RJlOyE+EUw6JkGtEBQuAUlVDUQJeqG8r5+WrkBxkOZYgUStFkmmduqwU2KakO84hEQWKhzOYIEYqY1LYCsU79q+0G6aJm5bMqS0Vmc8hDqc2xVHiVqtWkFg0wTEDD19nBvQKe8AgKNzNAnHUMFxZNh3Id9L3IgCwSYoT4gkWCVWJkEVEzXbdJEAwnrNzDkcK5qX8gI8xk8zrXGgjZYcLXpVgUDy29eRvNH7VfbY3tnge+bDd++JOqGDOAv5Fj52XTOOAko+5tLDnCK/lrK9vsdgQKEO52xMr6uxqBZnRUE7bPxpp4lRXc2rCtZx+yU49+0yZnT9lhMLYeGNtksOlNdRFWYxiOFosxLQ4s7IxJuoP3OqxOApVpyumxh6Cql7BYtsQxkixKaGMswI38o4dIvcSazg8WAJX7EjOKiisEpFCH1hccFobE1ERe4gqZX2x4+ASmYk3kmbNFLbkSNB3H05WxX7LdzCLhHe+1UwfDBiOst4swZ9qPrjOYuGK/kQflNZN5JXVo+C1VaAcAqKIBKKFGiwSBkDpONdVNdBVASFGNh4Wj+o7qt+K+AuBks0BukMKiDTzEvHLkdrvrb75kN7zvQ54TJJAyvzh18V5ALXRQu/q8lZXLCFzJCBQgvJJRK9vsaARmgaA2VGjUQ2CkFWdffN4u/vj/sbkXH0HFkZFtwSqBqRNh0LYtthdRQWYR0MXOEkOU30JLJMj1u6hKQvl+GyDGUKg6xJPXgcJ1aL1gJ3kIamiK14RKhohwKoGww+a6Msvz8O6HG0ZuUfYJsiy1G1JQL07ZmY6WmKFlKeCvxJgAplwYk97nOjkQ5gKW7YAw5QoFdhkQqo9fLM4eI7/XZK05AOqUIRUCuqU2TAQ+jpkwFfeAzFcPE/wa0gpChkwgZEiUIiWGROcxArRJoA1SVjyb+9JpqPBo6tJBDGXeELlBHGOAROIQNUSXv/wvtvg7n8S4Yt+ofarnFH0mOIgxmGmoha47+qiVlcoIvK4RKED4uobv+ttYXRpi8QmsMVvFxMW1SCrUg0DMz8UPI4TKmK0j0HU2LtrghV9Z/+dPWv+Fx21+60yAGsCOIFQpEcMzJ7EK2QMn6gAhhRF9Emdd0Inqi0YvQYIdjiaWyJAiS6qBBbogJmZbgrJcBc60xAgT68oAp7rmDIgqYMw/BjPQ/82ay1OeT4HbKrTq1+p2yzrnljpHSK1Lz7yIM8eXaAR1J0BQ1WKYC/ReVQ74DHFivZ6+U0uExrkEWQhjyPzI1IdoqTSEtWK8uGSreG8TNonezTfbLfe/1w7e8x6bu/k2lE6DYT5EN97XkGcdoF7RQ6K0D64P+6yRTAOeD3z+885GP45ckPf6m9L884UP4LYP7tfpmJTLvswIJCB0EGxkcGLOqaYm/KB60mp3RNiIQs2cXlFqa+PZp+3kEz+29pmXUDrtjPXQV9DLdNGj5t3KKYZhr0CFLRGSI/B6tZMoqC25vpu/WwRCwS9DoxTg+M+qJMNzU2k0bwmkfegH9wZWpcjiZxfguAJ1OwFKEujkw3W5MmtX+4NFYY//OedVaLIHFw0CS6d5+ySxTnkEyf74DseSOVfWDkU4Gj87EIZxH+9iKKHcbds8fYSsMoOtNrnf+QXrLaJ+KLZZ3RzaOtbpLy3aBby3fPttdvP7AIJ33m3dG2+z9uJhhURFAeOc/eHDR6gqAp4NZp7/nD2O9XVe+TgXCnrlY7e/tyxAuL/v35t+9gTC6um5NqL5eTSAUOFIBgUpsdfbdKGBoW1u2Oazz9jJZx4yO/eCLQ9XUDVmAx3naWtgxwcHwRSJ9HCje9S8BZAzvNoIx8Ajt2N9GvJNzxH6sQGEzFkFC6zM8pG/E0gHI9GkTHCgfSBqmHr4sH5WnFZoXjr8ewsIHRRrTqSnEQdBdpSQaZ7vsr6rd44gkIkNTjwMShERlZ/ciRghtu/CN9gjIPKhBPe2z4o+84vWXliGwhdAiFtwAe9vLiKs/ba32bH77rWb3nWvtQ/faIauEsoNRlZQY5uBoYuA4gGrAOGb/vd9vR6wAOH1euev+Lpd4JK5sadAkL+kFE872huNkSfycCiZ4KatPvOYvfDjf7OljVftaG/DOgDCFrvJ05idqsVwRzR2I+QmFiPGEGW9dBCvfOIhVwKhsz8PhcIuoXqi/rpAktvK6x7VUgL8xPiqVgwOhFxSLi0vdp2GzIHZ827N5a0Cwuq4GSN0m0rKY3qxgRRGlnZIY5CAELk/ASEN8wDCsQOhRERkhPGco4cZbNPFMw6/EwhHCIOyc/yQpdEQHl0HGK6zqPYNN9gdH/moHXnHndZePiiwbPUOsMaawDd/wNjuYSONb2GEV/wHWzbcwQgUINzBIJVVshHYLpDuZKNafOJklwNnhMzpdSBW6f/mF/bcD/+nTU780o71tlBqeR1rsis8S3TBI5jAhUCHidprY3K3qZOBYq36GrNZr4CQATqUX6M1QpViaJR3lqiGvvJDeF1SAh1ZniwKYR4XyxQjin3zaHEes0Kj9eR86SfjzQZCBzvmOPxcUmg0fvFr1xsOhB4OjSHRa1SFOhNMQEiRzIQdJfg9gLC65jgW84PMKTJ0uokHmGEPLZUWl20NdpYLLHBw4012xwc/ZIff8Q7rHb3RJgtLyj+2egBDAGYqWJ72+/qBMD1+vZ6/1hIafT2jt5+3LUC4n+/eW3Hul9EhsDqLZC0AkeBqAscuq4vALN+HMOblR79rduo3dnhyEZ3lV9Rsl6FLhuOoRlSpNIUoOXn7xE2QUpcJ7lfKRgCd+hR6Q112lVf1GLJBdpmH8lSgp9CstxHSRMuQYDBCqi1dpMFjuQjHp8EskBhKzASGU6wkAOj13oJZwNmMOG97jAgrOtBFyNojjX5hsaRjqGwoJJwMiYrRCwBJk/mg4uXTJG+ib1ChUZa8Vt27GQ853AUfP9BJAtsO5hatjzzhBQDn3K0320333Wc3QRwzdwihUIAgWaA+HVD5sp7oTh2Cr80E89HZ7iltp3fpUoa/0y3Levt7BAoQ7u/79+af/TZAmLxt6YQIOFQT0nnWgR9w+Nyv7Phj37fBq8/CJ7iC0BrDoWCDrIUGpkCzdRu+QJ/4MramkKZXj6nUnAC/TghjxAIBfuwt2FYdy1CNUiyj/J8rJrUtQTQUoV4xxlmSi34iJ5nUlvhedYKXlYKiS89dJfbyes3e6lbRuIM6nR3Ox65ydRB0sUu9pHNMx3A2CHELgZBVY1JOECDYVlPd1OmdoOhAqN4PZHH4SbwyAJHnJ40N7kkfwLaJ0PcWgHAL9ojhwQN2K4Qxx977XghjbkZh7QVcD/ePL0QGvHHvzpjX7kDwzf9TKEe8dkagAOG1cy/fnCtJyaI42tQzeICIWJXM1QAlgODgxWft1GMP2uYLP7dDCIUudtD5Ae2UxlSDRrNX1QVFrimFQlPYUlpGYRRDeq7+ZP5PgCfDPKrEAAhHqB9Kozzfo42CYhq1XQpbAE83CV8qE3pYP7xtkINKApMpP6BygtPolN5/PYO+XRh1V0AocBc8V+HR/Jyi4pkYr8S2GA+FRiMfSD+fNzxKKk72DSQAAghVWi36CBIMA78QCYWnE/wboLaBnOAqgRCK0TlaJN59vx265x6bO3YLLBI0zCPEKiDk/t0GE16I1xy6AoSvOURlhTdoBAoQvkEDeb3tphmEIvti3i3imf59tGqD556yV554yCannrfDo3WEQwGAKLycJsMEL5r0MOkm6bxL/Jn7w2uwUhBU3StIIGSIE/tgmTWFRZFjJCCqu7y/T8YnIAR16bBUmFihK0IrtkRGmFJoAYKpEloOhM17W20/QyzzZn4OZPwn4McDSF4XNfVKrHKHQDENB8mjws4MNTMvSKO8V5BpV8yYv4PLAwj5WgWmZIEYX7LBPnBtC9aWVYhizuIBZumOu5QTPHAXc4I3wU6BnCB7FXLfoT7lR8L7KBITXzuMWYDwzfw0Xd/HKkB4fd//K7r6NIXlU5ma5RIYQnU5Gfat/9xjdubJ79r6q8/bETBBgmCHdgSW3eIEqc4QYHFSfDL8yfyU0w4PZaZ+g5E0VOkuvk1Q9DBol5YJgKDUouw1KKsEv0UJMTaQZY3SKt/ndggXmQRD0SiEYVzk0N9PPkK++0YwwCsa7Mts1ARCMdoqR0jPZuCNGC/zq94k1xsXs4sEw57e/lbWCeVJuQ79muk1PIjwdW6P3Qxxz/p4MOkDBNdRGWYNFonRTTfbje99v739ve+zDnOC88u4ncwx8v5SheqtmxwIg3UXIHyjPw5lf69jBAoQvo7Bux43zcEvjBQCHq8LwvCcm93P/epndvqhf7WD6y/Cc4ZOEZsXIJrpo4Qa8oCYaJ0pYCuKW9TqwKuahCBU72lil3Q/yqdplvew6JDsD69DpKj8IEUzbRoCJQRx1sfSa4zhqVC3O+r1ujPL/8Pee3/JdV5XoqdC5240AALMOQdRVLI1I9vjkcdjy2NLcrbHa3mtmR/8/7213nrvjYMsWYEUCYoSRYqURDGJYgBAxM5d6e29z/nu/ep2NXJoAF9hFbqr6sbvVn/77nP22ScVkSsqGg8UDEilGkCZiWXya50bYF+370AwXB58qsWTosXThTGe/tOfbpnmIOhlEi5Y4Wuv0fQu8myvxDFIYdEAQqwhVyAM+AafKGthnWAbIdD9Tz5l+yGOmb39Dr+ZgehphOss0VPy8QnzhQKE1+0bU3Z8jhEoQFi+Hhc1AoQkTxN6J3l3I2E/P2AOxCpTgzUwwTfs5Isv2OjoL2webZQIWC2UMbQBYJyCvTgeW0itkyL2pho/5a+8oJ58xcOZXhLhSlAWy6Pwnh3r8ZoCRBFRdq+PInmF3lgwjoNqkRF6W/sqJJpL9fP3tec8vsjXDTBMIKiie4HJ+CMnOrvl+tL7F0CKqo3vWFYhUY/rKp/KX6IxcVLbuPlAgCCZHx1j2Fcw1KLj/d+T9IfX0q+si3H49Ks9gPKT6tB1lECsTqE35OG77J7Pft7mH37YugcOggQC/DheIYoJbu7flgoIG6qec01O1zn0fFF/GGXhG3oEChDe0Jfv2h98jyFD5nlYwiBERNiL4gmyM+Tttt/9mX30/L9b9+RvbAk5wm4frZSU62NYzNWXbk3moolUrM0yB2dy/pn+JQUnmCRZIOkODbOHAMIRWylxW11nenSkSV0QxETUWZ0MEasGEOagNzHPh0150f14/org56beDowJfDqc8BuPSqXJo0oJ0MYylwqE+ebEbIP5uvI1CuYFfnydh0EJclSCwixbilAPFe88PL8mKn0JDNU5EwSR79tCuHMdrjCbs/ts5q4HwQKfsQMokejuO4DNg22myHa15bjO2flfTN7vYpa99n8JZY830wgUILyZruY1OBc6eArMRA2jxowuLhDCDN7/lX165Ls2OPoWQoyrNjtA3g6qUQJhV7ZpFKeEOsVRxQOqkTeK6KUnkaT3Z+tz5gqTbRqBEGDZ8dcKxwaRISNMOTLVDVIYQvCSzn98YCaBoCZd4YCDYFWqkYNfAmbFbxEB3BNA6NFiHrw7xRDFiOYca/+Z1wY6IDoQ1g8fILc2I1NnyFq/4neAIGj3NtSfqyiGWe8u2OwdD9ihJ54DED5rbYRD0e4Dy9Pw/PxfwIsBt4tZ9vx7LkuUEdh9BAoQlm/HRYyA+r8H4NCcmRMlGCIdY955E+HQ75kd/ZUtTUMZimmzRWEM2u9wwS4K4vlQfo4YpxCpF7ITVVIOj8uoFZLYDsAulUlQVMPfWRoB4OX7lR0b2RFLK0IAE80LFRr1g/RTTGHO9Ht+4lUOMUPN3dxOEkjuFhr1Mzo/I9xt4CeFTJs1hzUjTMYAMZZSheZAGEXyCI2yaN77wCtA7Ug3NgjxQqIkjClLJGCOvUXrNOT91jpQgu673e5FV/nlB1gneLfZPIvlccXU+cMHumLNDWY9adzP9eUrQHgRf5pl0csagQKElzV8t+DKKmPARAkWsA1QnIZoZfvtN20FIDj64Bc2a2dROgYWaGyAi6ar4erC3oFO9MgBQyEarxUKTSoZCl4EIyyIZzsmgh/pp7vHKKwKfy8HSgdlFcqT/TH9xAJ8sSGWC6RGsfXkfO4rpg3sWKTpLFMV1E+gQBcTGt31WDLwTss0Upeui5EwiPlRj2MqJ6gny0U8L+eiGOYHXSQTjbF2AGFVLsLtyqMVvTsw1hu4gVkHEK53523m9vvQSulzYILP2dTyndgUQJBqJYSnCxDegnPBTXTKBQhvoot5pU9lYsmA0m6cJMEEoQbtf/COffjdf7XF47+2fYOz+BA5QYQuI2rqIcYI3amjBMOPoU7k8aYyBo/ppU4PDImyWJ6Wad5bUDlEFcxrAwqLylYsgHBIhxosQokN/wkgwAi9Q72PTM4wJgpmIjTaDJ02x6EqvWgkAcWxAkcvmRFqxRyMHezG+RtBzx1iiIWeH1QcUyDooEflZ7rh8PfkKxpK0XGhjF8HPlJ+kEXz2yiPWIf6cw0+ot3D99jBR56GbdpzNn3oPjfPJsAyqco6T0VV/boURnil/xLL9q72CBQgvNojfBNsfwwY6Fep1kbbtvbBW3b8+e/Y9Cfv2CJAcNrQAR55QZ9QmYdifWD9qNSiYGp0kvEQI5dkMJQg6EyEnqEe9sTP6CeoYCqBSkCIAK2Kyb0t0FC1iQBJ5AO9nZALR6gc1dS8UxWyy1VxRtgEybRwPsEr85aJcJobvFggHAvDCpN4HP6TjwSwOhUCn1xiqKgNRaZO0pkfc4C8GSDwed4vgFDj7CUTChNXZgK+D4Vb8X4foc4exC/sJLFBd5gDqBOkMObRZ2zmjnthmwYQbNE8DyUwgb+eOL6yX/YSGr2y41m2tvsIFCAs345dR6AKlzGcKWEL4ArF693RJuzS3rZjRxAO/fAtW+qftdkpdn9gB3hO2piQhYGR18PEOs5pHMSUG4xtewEct+G5v9RPUO2UtHCm2kxglWxS5CYdYdCkniSRCpYzSYWf8oXjbI9nWCtrmjnC5D2a6va651CHXA4QJlOCBE6OUnVGT+UMYLsSxVIMpONgQXyAXGWg7fWBXisYneaj3EWimAwI07kOMFhbBMDZWbjGwGZt+ZDd8+wXbN+jTyEneCfC3swJskzCc40in64y0o3KlXwUILySo1m2da4RKEBYvh+7jkDegkgiF+ldVmz7vV/YqR+9YIPf/Mrm+mfABDe9og75pD6UlBR5drc5c+MX5PNUvM52Psw9Cfii+F5TaOQEo1MEHWMERmGezZxgDUjO9LglhVHFBLlNqlY9hDjO5pJsZecpJgDMAVFLMRQbtYN8mTrX8xyaJtxdhRonPy4ZCJUfTHlSPx++5eHkCO+6Z4GrRMUICYJeJO9gSEYYytBghO7ukmibB1onAWEfy69NT9tpNNmduut+sMCn7LbHPmPTB6AOhW0aFaL6IkQ60mW7fqOTGuqeKzR6MX9uBQgvZrTKspczAgUIL2f0bvJ1d+TKBtvW++h1O4ZWSuwwfwB1gtMjdJaXqwvMm7s0WUZLnm28VvIKQMUUEoFQdmp8T1koz+/hp9xgCJBRIuFZJu8g4WFB/vQJvM2aRYlCKIyhYTc7V2B6V2umcSbnk+jFAmFdjpGXTyQAGmOR2PZVYYS7AqGOQmFRDomAUILc1E+w9gqtus2zD6T6CaYyCt5CeD7RQ6T+e9xDSMnbozgGILh9+122/6nPokziMzZ1kMIY1CBye2CLXHUo43MitO/fw60eGy1AeJNPDDfh6RUgvAkv6kWfEvHG51c9NJ0lvYa6SLBGb2RbH39gH//H/2XdU+/BQWbFZrfPWmdr3abAEoaGMFprTmUSrN/ryUPUQ6qsH/QEnzJfUoIqB4hl2E6JoDgcokhevQVF+SrATP0IPb8IICQDYh4SKKC+hAJRCnLwe7RJ0uEz3xVQOClil7O+PISaWGszLDqWH4xi9ORYs9t4n6+gXuulkCeZnwY95SiD4aahENvlx1m5hMKi9JgLNkgwwudJleteoomtcTAwWh5F9o4QqA3kCG7hbqUHxkg22JtGOyzYpu175llbevwp1AzeIxBkLlI3Iyyc1yaxEXdU8GMoQHjRf3Zlhb0zAgUI9861uD5HwrmMxAo/ttl0APAxzQnPU3K480d7o9GaDT/8lZ168Xkb/PpNm4ValEKYNhxf2Hk+sS82XSUouV8lARQ9AkkWODmTTeD9PkASYkSxQbVQUu4P4VB1kfCdOqA5y9O21X4pwnkEONQmtrMuEgItFd473nrLJoIww5nsRJFQPQ1xCtE6RObsb1I4LmeCeU5RvppX4OEOOpGf1KFGR4lAUn0cVi8eDuUx80Sjoa5Msh303JiOoehkKZ4qBlnywqGE/AgAOmzhxgUlERu42qsA0k26xuD6TR8+bHc9+1lbfuppm0JbpTbFMsk02y+lD7J2Ebcajoy67iWceQW+EGUT13wEChBe8yHfYzv0CKbu8imZlwuMwl2c2yhqWbP+h2/aiVe+b63fvG0zazDPFvhxsqYixidxdpD3bg3OEpzJsdyBAMXslYfp1BpJBdv0DCVrZE4Q7I5AyLxgyjUxZ5gAjHWLMWzqKUjVqe9W8JGHcBOoJcCiyHQSEOb5z4u5IuNM8fKBUDogVxg5GKYyBtHzBNQOhCNcIDFdRZO9cwQNzCVOyoCwEq7oPQVA3d4Og8YwaA/rDlDxOZhasrXWrJ3CNlYAjIv3PmiHYaB98JGHYaF2l7VQLK+wKreiO4xUjuJmCPUj5R7rsOjFjGlZtozA9R6BAoTX+wrsif2jHAGTnCzDkpJQhexopfTBL+2TH/6btT/+lc1CHdrd3lZ/P6X9yOw0H9a1Y5534pzJDXldoLvJeF9BLjtAPrDdJkgSCLEMwLAOtcWARHpQgBbgoG3RqYYMMS2Wsb1xBagzvSTlGB9m70soqGlIHcfFNuNr5eFRiXZcPXTJj6r4fiIQxhlWHqL0DvWwqNhudJZvwUibv7tqNCk38ZN3AAqT+oOG5wREjlwfYdFthLG3Ogt2FkB4Bv6hw/2H7d7nvmR3fuZZ6ywvm80hJ4ibG3rB1g9eS7/WO4HQlyuM8JK/DmXF6zgCBQiv4+DvhV17QM4dWtSpnCBG55BPSwAAIABJREFU9jBEZ/mP3rHjL3/HNt97zQ621qyLzhL9TbKzrhhgB44iWVpuTCTB0B3DpqzvS10SpBZVDSBCpmSDHYpiGBIlO/TwpkoDxDxiYuXEn4QwmITZWsk7IoyHOxMTTOpOjq3WIwhXcJBGPGvOe4FAOKkY/3JDozuAMPKE7gojWBGYJQboQBisGz/bMtCeBgTStadRxJeMzbEV31awauZzkRvcbKODBMKiZ5j/O3i73fe537Llx560LlspTQME4y6nmedsCqh8RJ13FiDcC3/R5RguZQQKEF7KqN1k63ibIy9xYAl6G+UQww/fs09f+LZtAQTn7YzNdTbRT7Bngz7KI1BITTbUQX2gR8xqhlXX2tFwBHyvH+UQCqGSBRIctwCCDKvCOYbJSHWWSOzSc4K0DdPUKnEHw6sEwAAIvOaRNh+pz6AzlgjDCl9zVuMbncQezzeR7wSBBvic43sxiWnWtml1/aKz6QAvna8rPt0+zVWzCRgrIFTdoBeVJAMBmmUHjgqklFfkuMElZjSDVkrICZ5Gw+L24Tvt4ONPo4sE1KF33GWj+UVEWT2fG3R/7KwKEN5kf/zldHzuwRe7qSQoQ3OTj8AYCKRcG+ZZFEfYFAQsZIKrr75k9v7PbWbzOBxU1jAnetujwSBMm6kGFR30vBZzf1KIRmNbvk8mNpDTjIOgXGLAAkdo1zTC3txE2x1jOPtXSk4Bn76eAjG6yHiIlKjLKGocdHadmirPCpAZyhsDwp3rcjOJUe4M++32ZahZ0Hm/LsHI/If/uSVo9mAxH7yZEB2Pn6pUDyDk7wRBhkf9fb5uI7fXZmg0GKFHk90su7Id5aK6WXFl6QglLj16h05BHXrgkC0/+oTtf+IZWKihTnB+nw2hGvUr5zc5zVuIil1WTHp8HEpo9LzfhrLAHhyBAoR78KJc7UMam/Q51ZEtiJ6s2/DTD+zoC9+xIdShy2iq291esU4fIIjJtQ9VYYcF1fKt9Om7Vly6srPOo3nBu6s4CX4EPuYC/UkfUTJB703IGTzRIN9m0BvslsbdDoRkQy6Sqe/dEnhWXeeb4KiQb1iKab3gTQmQstDoJLbD7VehWQLYWCj13IwwuecE0ok573bXWYl81ELK6/uEZgSvZJ6tmsHoJC8gDBCM8gWBH0VPJNXYObOv/DlULSHLJeaQG5xSN4nW/oN2+xNP2TJKJDp332MtFMsPuyinwDXm8srpZoDd/E76MDRhsuQIr/bfbtn+1RmBAoRXZ1z35FZzJpj/TsPqNoBq+PG7dvInP7Czv/qxLSKDtNCFqIUg2GM4kwUPyA2y9iGrOKzBI5hOhErl9iKw4XTM+gwCHxvsMhwanSOQLxSnrIDPxRjptUy6BZJEai7n+cN8+s2BcCIb2QGE2uCO65OXSEy6eDlIJsBPeczdLrYLQdMNA8/ZQ5fNRzpfgaH8xeui92SU7a4x3l0+dZLw0CjDorwmWAc3FUP1D6QCGEyazFA/UR9IgQyW30ResLv/Nrv72Wdt8ZHHrHP4dqhDl0AwCYJdPXXrwJuOcwLhThAUNDZyrnvyD6EcVBmBxggUILzFvhL5hO6/k8khJ4guEitHXrDeB28gF3gSIUy2UQJokYFgRh3CMo2pPBILNmFNBe718OVsy82zqQhF5WDFCB0IvZOEPE5C2cjclU+rENKwY0S0F+I7CSg9NOp742F7mQV1kP5GzUw1G3sT4Ei2qcQ8VD31OSdRzjgwTcoUpJuGahuxz/OJZWogjPDxpCwE9Txx/DqZROsojNGokBG6e4uLmZKTC8OidJMhOEZ+lwBImzuocwWAFAHjZx85v01cuFWEtecP32uHH3/CllEm0Tl0SLZpIzDBEZjiEMuQDXJ77kGz+2M3wCtAeItNKDfJ6RYgvEku5IWexhgTpKISwNSHU8zJ579t7bdQLL92FMxixVoLAI8ZFF0PIYwBoeutobC+37fuHIrmBTKcJuvQoG83hR0JhAiLQlyT6gUVCm0zX0ggdCYogQ4mXUnyhUcUyeCXrFhe3SVSqUOcpBfO1+HOneCeANPDrQTFHAhdvVoDYQ6ikybyFHZN2/BQ7fnLJ84LhFEc76eXwsEuivHWShylsFBLvQRTc12BIARLyv0x9BmgBwHTNsCvRwBkAT1uALYRzu5RJLN4yO5AF4nbn/6M2R2wTYOxNu9shvSHxc+qM4WESgUIL/Rvqix3449AAcIb/xqe+wwIMJqRgz0lSqXQ5dB6Jz6xT17+P2iu+5otb5y2xa3TWHTLBgQ8KAhZsE0D7eE68oe0RJsGcxBX8H53dZ7IgZBPtyljOBTgqdKIeCbVaPQRTJO9GGAIYMRCIlSa2FvyEU3gpea7DSCshDYxGjnQNcHNAbt+5EDYzBNW+4z8Z5XLE/CnG4EJuTKNjOLEzlj5Tz/90WKoOURBvogLg1zZ4mM7StZpUo4yBBpCpayvIIGQDNjFMQRAA/uDbRqAkE+CYB/lEN0DhwGCn7X9jz5uM3eis/wcDLQhmBkRBKtbE88N+pEnhr/L1ytCoDvO/BJCo+dinjf7n2c5v70xAgUI98Z1uPJHUc31Ps3RIYQBSfKxFpSc08wJHv21Hfvht633/is2z36CsE6biea3A5RI9GjdxbwgJsVuF5M4Sh2GKIeow3PIUSk/JR81AR5FMSyQ57PVodLUnWM8FMo5Gz9ZDwh2SWAQy9Is7gxEoCdgqF1WmqA1rlOsP22CYfqkCXyOteOONGnZVLLI42puj+/J2SaOWy45DmtVbixhbJrcHVid8dZAyBgmma7nRLXPAMAqBxhM0B1kyPoiP6jfPScYPmf4lYwQY4q3ewAiAuE6cn16dmbQSPcOu/2xp+3wU8/aLOsEUT7BLhIjCp+wHfJzjn7q5agzatwsaMzimc65Ht/L+/rudj0vb6tl7TICFz4CBQgvfKxurCUTE9RkjakGd/5qEYgJrjtcR4nE27byyvNQh/7SptY+sqn2BgywyfU4Y3tIbgggpNnykOuwBystura3KrGGQXwhRxMxI8YryfxCFSq3mE1/zSlbKBdTKMCBDjECFDJIgoXcUhw+8jxdM2eXxDKTWMS5gLDJ9HYDwqqQP2M2OSvkesmezd1zKjgQNI1P6gxvhoONE8MIebr+hw4x3mBXF8ZzfTngqW4wA8JosJu6SziB9HxgssjrA6w3AHCrKJpfRa3g3J33wTLtSZRJPGnzYILtOXYI8ZwimWTVhcKzrs5i43vS/MIHpO/4O7gEErhzGzF2N9YfWTnam2UEChDeLFeycR4DzLAsaI/Oqdnktm39E7+2o2ilNHj7Z3Zg4wxoxGmURWB5zY0uz2eHgkHfO5ZT1NLpQpwBIOxvg+mRtKUmsAkEgxHSNk0qUT5h2E0nGYUm5Q2W0AC/0ipNPCSAEPuq4obZuTQBzOfo8dDmuS6hT9K1mCbVOqaSDG2vCns6IDXBly46uSVbXc6RgLBuSpvcYtJ2/VATIwyLtCo3iPGlpaoMtb2zvLO/urVSUoh6raAzQRfpYFsRSWUeUMIYXMAtsMCNzpSto15wsHSb3fXM5+0Q2il10UWihc4RAs0IK8eXooKgMXeaXRnhhDDwFYhtFlZ4k05EN8hpFSC8QS7UxRwmM1EIYqrmjoIKheFYqgDv0N7R9+zUqy/Yxq9etaXtU7BednWopuuUH1J0klZoLHjHBA3VIZ1kyA7ZGb2tzhIRKBPQRTlEBYKqYJNrjEKhwU5plu0OMdpZbIN2bswRBmPSRzuBbizPx/zcOQYkFwQ5IDmLS49c9DIJCH0s6mNoAiHDo75Mvc10fE0gFEfkuQb4ec/dBIg0HHAglDo31J9Sh6pcIkKg+unvVY1wxeaieF7CmI7ygVt4riEcOtp3yA6jl+CBxxEOvft+lEgsVrlEFXdWD3fhSaBYhXQn3JUURngxf4Vl2RtpBAoQ3khX6wKPlRMWeVmHAgwpLIkGAMFj79uxF79jw7des6WtUzbd3YTd1sCmFdmEehO0YpiKuVnvh+7yDnIMf0J00Y9CaxWGJxGMK0G9YD7ZpRHkvJi+Fri4DRvBUAyMeCBQzFxjgo3lgpSUq8vBaTf2kINXDZw+fTc/myyucTCelBtM4JqHRuscYbBKrptDjA+8g7xCoToUN8+WWha/s/pd4BiF8mB7bdWopHZKEaYGEA7FCEnbaYbtBHrAcDWYYF8gOGUbKJafRiPdfQ89ZstPPIsuEg9Ye2GfwqERmW18i2ogzG82Jt2MFCC8wD/AstgNNwIFCG+4S3ZhBxxuXQIfyF7ABN+31TdetnU8962esBnk70bdPkJpKImQgIWT7DQmZYgoyGDYb7DDPB9BhJMywmoDFnDjLbVSCkEMwp80Z0tOMcwj8uEpQZ+tBSIEPDLCYFoywpYpd/iMKj84XtLA7YzX//m2WA4xiRHuBoTjuTwfv3zST7+HwLP6bCezdJeZ9H4CQh05j6lBZF01SrBjVBi/i/3prGSVJpOCUIu2JIrhv2B9wQ4FenJWZYkDFZ4EQbyWUhTPLvg82LqXSMxZe/k224+c4MEn0E8Q+cHW4n4QSTaa5HUUGb1kINTNiGeRxx4lR3hhf5Nlqb07AgUI9+61uagjGwOBmIBpr9ViKcSJ39jH3/+WddFSaXnjJKbSdTRchdQejjKDHnOD3pCwhZ50HYgsqED01ki0QiNQMWdF1eK0cnvsLO/CGKpCKYhxdSiL5VO+TfV/nMDJSDUJhxqULJBQEADpneo5T9egmZ/4pDIIdbzPQpcT84jV7MyOFZIJ1crOxsydA2HeZiiJYppMqRrrPNyayglylFAINNxyCHwUx6gUIrnD8Dyc5ZH30U5ONYHppkBqUAIgcoABgv57PJm7BAPcAhDSNq2z7za77WEwQZhoz973gKtDUSyvjrx4qEIlbiHqc8pDo+f+ykUw/KK+lxe6cMkRXuhIleWuxggUILwao3qNt7kDCDhjibVt2fDkh/bpq8/b5ps/tqX1k8gJbmDyBERBODHoASi3iFQMa7I2z4urKY5RQ12JXjy/5WpGljrwBfN/LH+gGIblEjTRBoNkmUSkmxRCpIIjFd0HkyKIMcfmxFFxQh+tVD5xDiFMDfY+eTfDdzvrBV21uSOEeQ4gTKFRbmtS895cbRpyTwfZANqKFQroeXohiGHIOYmMquJ4hz8HQO8v70DI7UV9IIUwAYR9Kn/VIcTdYrZhi9br4orCFaYDJngYBtoHn3zaZu6AOnRxyVspSSHKcYibjbgeBQiv8R9p2d2eHoEChHv68lz8wckFRUVrazY49oGt/Azh0Ld+avu2T4PgrQBvwN7gF9oF88OsCiIHQIMDDODC2Rw+q2rohFXOaAhamrY1qbLHIOoQAYBt5hLV9JVsUMkuMUB2jBiyIDy63TMEqpwgQShZqgn0Qk0qUDz/+Tr4jfOHmtG5Y0z+kNH1BFHL5D05wE4Kx6blayAk5U11hA6FflSRvONIRChUYdBKHcqlwjYt8n0JABUclauLAyS3NqRlGsUwGMcejo1ASGCkd+gmRDFb04vW2X+7LT/wqB1CF4l5OMa0FxZQLI9wqDbh18TDzu4jmjsC6Ygrscy5x78wwvN/P8sSN+YIFCC8Ma/bjqMeZ4UAqZUP7JPv/4sN3/25Lawesy66yw/Y7QG2Wi0yCDI8hOpQI6HclnoSQhzTmUoMgiUU1ORHiyWET8lFVP+uZrseHu1iHbVWQoE8Q6PJbFuMkOFUdb330Ogw1JZUiTpzchcab6u085HX72npSmlaA2Gl1gwGJ0gKMKyUrSGWyZdtCmJ8+1zXgTAXxzSZpx9HUr+MH3dqFZUw3tsmUW1LRqigcBUaZZhTjJAsXGyQ3TX4DLCSgbaDX48/wfB6uHK0T9tGlwiC4Gj5Ttv/0JN2G6zTFu6BOpQAiJuZ1hQZJUGQYib+5H5po5bAMB13AcKbZAoop3EZI1CA8DIG7/qtmoCjZj+auHnnD9Y1OHPUTrz6r3b6zSO2sH4K7ZTW0VMQ4hiWQCCXNMIk2maHcwKb8oQMhQKQ2DGeIVGl4GCxRiajF2zci9AnwNDDpfzpZRNtlU94VTg/oyBGoBJKSM93OZeQuTTAsKNaxRwI/ff80WR2CQgTYDmT8fNPP/Navxq8xnlMymGOb8+Xkc1ZBYQ8r53h17TeRCBMec5EwqQO5fjx7oFjEgCnPCHzf/GaQMjfZXadbM7wOa+XwqEEP3qI4onftxkWhT2aLR+GMAYlElCHzt91H/K+c4K81hRqPgmE8hFKQMjjSECYs+a9AYSpgOP6/U2VPd/KI1CA8Aa6+jKbVu7OBSac2PgLa9EZDm0P0EUC3qGfvvxd2/jlCzaLEok5LD9NZxj8bDHMJqbGSZkhSgAcQ5l0MOHmHL18RKpwGXONtEIjGMJtdLAq0FTjCHqGVsfCSZdKSC+TaIEBKaSq3GOttpRalEtWWM6DwXsS9hBPa0BsgmENdAGioYRMPQ2dxXlD2VzdmS5xzRRTHaDvy8s8HPQcQGsAFEuj04DGJy3vYp2Rmg7rbDRs/Fi1llETST9RAR5+agsBgC5eYTlDPAMQvVA+5VXd3o5iGfBu28QYseJzC4xvE4DY3nfAlh581G5/5gs2f+9D1l1a9m2Ssqv2k+PM65mewUYj5JrGJC72+MtzvLqA6PUFb6u6Lhe9RlmhjMCVHYEChFd2PK/u1iLeJjYW4bMBxScAjykqN09/bGs/fclWf/kTm0NotDvY8LyfJnpnTmkyz0UfDMWlXn+1qjCAiTlFsEE5xIARDoYOhMmUuaXkl1DC/TQFsBHGJHAL+Fy67wv6MRAI83Seji1CmNUE2cj35UDYzPtxfYlwxtotjYdJHQg91Js/wm3Mjy2OvZ6kCSo1MNYlFTjfUKP6OQHsBf6xjYQ/Yf/iUpgQwxB0BUhRGqEDcCs1NtD18CUYOYEQ7/XZTJdaX4DiBrzuugf22+IDD9t+NNXdd9/DAMEDWJzqUA9r1wObYCuHr8K9ru4fadn6jTgCBQhvkKvmPBDdHwggqfsA2SDQh5mjEcKhnx75rq1CGLMIx5jFwZraIAl+VAJRg4K/V4dX6T6TA2QyXCbgSVxTlUtwdt/Qa863DK1WgBr2aSKVAkCyJGd7Aji+xzkab7PnILNidTi0DnOm7eUhzHSJaneYyNHFOaVlxxSd2Wd5js+X2TkeXv9IBlerRQmqWYVENmZ+RG0wah9Lgp8vO1R9IG8I8HQyrZsW5gFVJKGSCDe5dtALVih1p+zNsSLKVAB+/J2h0V5rGuHQGYFgb37eDj32qB18+hmbu/9h5HyRJ4R61GCtNimcfIN8vcthlhG4riNQgPC6Dv+F75wskP/EKsTg1MgcgMISiY/s9E9fsLMoll+Ab+gciuW7YEfJtSVZgqlEomJMgkZN7uhql03yRKyEZlCTMnzKsChrDckKmXNizlAhN6FACEec9Q2ZIxR6OP+JRbITdRUqRSEEQid9DGeGSnKCFdpuQNgUv/i+aheZHBgSG65B0RWsY8y4GhuCFPOmfvwK9fJcqlP2nGIHSCesz51iWCTPlCkujotfnAX6aPBOAGOt7XqRvIczvUieYVDlZgGEBMkBgLCHfC6FMav4vb+waAceftgOPwthzL33umMMPEXRONJLJcqjjEAZgUsagQKElzRs12MlzriYYBkCjLAimSCL5ZkT3PzFj+3AYMVm0Fm+h5AodaEd5peg5kytgzjx0zfTw58JpJgjTOyMGyYQkjFFSyWCHoCw3eH7BDACGQGSKlLP7XlHeQ/XphyhhB9Rv+aAl2rZHESqHGEMJfNjApUAssTycjDLGWFik5PAjpvMQS5njPWVS8dU+5C6UIYQHwDJ4xQr9M4YGiUefrBfhoXj1JX/U6cOhUZdJeqd3uuQqAOh5/DkFiPwJzA6S1SHeFw5MkIY3wEEuwLBTXaQRw5w7t777NBnAIL3P2DdRXiH4jMoZLBNtQa5Hl/Kss8yAjfFCBQgvFEuoyZgsED2nMOv4ApmZz+ykz9GsfzrsE1b+9RmR+uAL9T2zcIKDTWCXdhuEQQTI0wA4QzMgVCAQbWN4pmkPGR+rhIdDlkoH3WCzAuKgQJcUXtIQ25ZnQUQEgC7BA15lXrIlBDAsKj2E78TQL1Srg6Npjq2BIIpD9cMjzaBMAfBvNwhXy+tk0oi0jmnrvMq8wgWmtgylUBUuPL9LrpusAuHjpmRU/mFEvzBz9VKKiBZNwEujJE6NBSi40DIgfAid4VEI1c4JJsjEOKqDhAGHbZmMerTtsXcIMsh9u1DTvAh2//EE7b00EPWpjBGDJDhVLbCcjZdHmUEyghc2ggUILy0cbuqazVr2Lx5re+SvQFHEMYM147biR9/z1Zee8lu24A6FDnB0QBhUrrCAABVohDMJg+N5uCR2M6oj5CrImvMCdI71MFPjXYFu/67/E+GYCib9BaFGhUgIdU/6wSjRrAu1nYW1azBSwPH2kECpoMPgceBlo/mOjsBz/ONadlczTmm7IydNXOEk0Kq6bgqMOZxCKv9+Do8TlBx9hBUbSVCwGxJ5SIXD3XSLs07y9elEIJ82ddFqDjlCAMEnQkGENLYHGHOXmcOCtFptFMiE1xCneBDduApMMEHHsRNDkKhEMYwdOr7TiBYgPCq/lGWjd/UI1CAcA9f3lqhyAmZOMXQJYQxWyft2MvftrU3f2RLGydsES4yzNv1WRwPyqi8FIqq88mdINcMEXr40NsiidmBT5IFVr6h7R62lWoHPZ836kOwsUUmhAwWexSSFfLQwkLNCWAKizobzIU4fK3jEBBGh3oqOVWrWIdr82PfGSb18Gpzu/ml3G1baRnfZspNVnuTKw4fKTw6kMKVQAiQE2FmDpSCn6Ftb9FEIHeCoYdo+IgKAKM4nj/FwlkvyPxjCoUmA20X0QwAblsdNMZqz9lZuvIs77cDjzxitz31lM3dcx+8RN1Am3WgVQ2iRruA4B7+My6HdgOMQAHCPXiRxgAwgETiFNatrR63k/AOPf7a83YYNX0L8BMdjZAXVDgSIVOEJtvbAAkAoQQfBC+WNjA91WRc0R2eeb/E+rxg3pWiNNcWM1TbpYgBAggHYJAETg83RtGcEE8wp+OQVET7TsrSagG3cJOmxk26tY4s2nYCYQWc6eA1HkSkGgjzS9gcu90vb1KqZiCiEpCQt5KlEhClSmI0EwAnJx5nhAOEReFXLhjyUHOAoAzKHRxdKEPQd+bmIWCv9XMmGAKZAMc+AG4djHC1O4+muqgTBAM89BQ6y999L0AQ4VAUzDsIutrUR7t+7sGvcjmkMgI3xAgUINyDlymfzKvfKdVf/dhOvfIDO/7TF23f5nFbAgiqEwRAb0ANBvJTXUzULU7SLAOQ+MMFIF50Hp0YVLxOwPIGeR0BVtimKRRKEER4VHlDqk9TuQIW7HmZACOFwgjV0jHECXYYzCSJXiaFLytgy0QxDp7hQyqgc1bWBMFa4TnOCPPlmmHVfCzzkGheFlHtS/cDzvJ4E+EhW56eg2ZLbJA/cbugMXZgUxPdeHqINEKjHP/kHao4a1Y+ge0NMWbU7Dow0kSb/QTnbGPxoC0+9LAdePIpW7jvfohCZx0Ep2clqEk5wQThRSazB/+IyyHdUCNQgHBPXS7OusGoMiYnRrZ2CjnB79jZn79iCxDGzG+fQUNdNNulaAW2aexg4MpNKBkBmpTgD8lIJFJ0EKwMqNWt3pmVJlOFP9lyycskCK4SyURzXTE9CUSoMKUgJpUeeGcH1uA5EGg3WDRN0aSGO5nbztCoV1xMYoSVgCUA0oFtPCxamYQHgOY51ublrfcxzj5dvkPfUxapkP8G11KNIHeO17zJ4FhAPENW3EfbKudjXgyfbNIcGNM/z+E5g6vB0NkgVKJgeFKLskwC17EPJjjz0CO2DyA4dw+Y4BwAkOAHECQQhvV5FQxNjHBPfY3LwZQRuMFGoADh9bxgTmwitkWhCkEoasoCoDoIew43ztgnR75vG6//0A7AM7SzDe9QlEhArWEd5ukgr+dUTIZHMBsI2JypcAKPAJ2md34ulicVqFukDQZsw4T3aazNmCWWkW+otkdEjpILAqFYkWtBHUhpQebgJ9GMIMRBRowy1fUxNMt/ZELMu4mROjP197jZBNg+JPwvX05MzQv3tG3HvWBrDDWK5rnNmpuDhwl4FXJ1pGa1iNoccf98i+cVy3DkajMAfKbyyTg3EmiuzGgxjrU3AlPTIcQIK+foIOjg6ODHbhEse6mDmFSN4jpDDDNoz+IJAIRAZjC/bN0777EDKJGYe+ABtFZiZ3mqTPFkbhAiqAqgtYfyKCNQRuBKjEABwisxipe6DbEnzo/BcgQv9AMlO2LBNsBp45idQonEGfQTnD/5MXKCDnYdsLxBn70IKEyJcgh+hllanEag4s82us4LlgQM3kuQdYHO/NhH0G3UvH7QC+cJNlRy1kBI1SQ/ZreKcZaXM7mxUGQjl5dAL7dCE44Q4HAUXp6Xh0XHB9bDuYSCBIQBOAlMo82THw/ZKs5JCcvEUP2+wwlrqDij/kHiHbU7ojiGQhfPB3JIGHJmxNQdY7AygRHr921e4+r5Vx9rCXDip98KeC6QYJjCrXKvIQtEGHTQXbA+nu2FQ+ooP4uQ6L6HHrD2ftimsQwmHGdUu8GbHT1rSL3Ur15Zr4xAGYF6BAoQXsdvA/kLMnPeGCc8KVWCpteoB1w7Ycd/+G1b+flPYJu2Yt3ts3gfIIgVvGaPDA4MJLBjBAAjEJKVscmu5+qIa84dFBplyFOm2RSnJCBMHSU835fqCdlJwjuqh8hDqkkCpz9Szq4Z0qxycQ0gTGFOAmFeEuFA6Mbf9cNfpX2Mhz8djN2kepwXpX2oVZRMxRVjFvi5owsfvg7ZpgKi8kbzZSRmSSBIYGU5BBoYqz5Slmk+Fgw7D1qLwWhr5lqzwwAu1Qcih4unh0MdHPs2HYSaAAAgAElEQVR0jpmatz5bKS0chGfoY7b42FM2e/+D1ppnPhCF8uwikaucxsanvCgjUEbgSo1AAcIrNZKXsB1yNwQyUTEGMFPtWUQhydTWT9hpeoe+fsRm4SO6BBa3PWJ9HwCAQBahwSm244nJ2xkfwY1ABzYh6y8HFAGPGJ+HPqUMVa2gh0u5TVI+ble9BpUTDCCIEKSvWpc5JKDaHQhrMEtskOvUhfGJSRHxataWkD0vj+D6ntdMwh0HQu8a4e8nsOQ+BlDYiv0GEJJRiZFlYJeOaaTC+GDP4TWqmwxsl+2qaDhAIFRYNEQxboaNmr4YWwGWv6pA3hmsh0HpGJPAkC2VthAW3aT4ZXG/zd71oN3x7BfRSgnCmEWEQ6fRKgsgqC4SGZu9hK9YWaWMQBmBCxiBAoQXMEhXbxHWzxHUmK/SHOogtfGpffgjguDLtrhy3A5AFDPYRq0gqGAXfeb6PdT6MYQHIOjCiNk7R0SOUP0BqRxN77FrBBkLt0+GR4DAMwrl+ZlKJDxo6P6kBFSGH6N0QCE5MUtnlekhD84ISyZQTMDAn+ROTQVoc91qY+n8s8HOVaIOhA7sqXyiyQhT6NSPxcPAfhwOgmKFGVCl8wJq+vmp7o9eoRgDCoIUq2Wph3eWYK60BSan3B8GrmeRI+Q+VBqRAXv6XUCIMKhs02iZxlrBjm3iBqZ18JDN3vsAFKKPoVTiEdim7UfZC/K9AEjR/gKCV+9Pr2y5jEA2AgUIr+fXwbHHmaDyTABBNNI9+voLduZnL9k8QPBQF0xw5ZT3G4SvZLfbhrMLxDKYTJ0BsVuBm2Yz8ElWp0xSFKwzVMqHLEalDKUbiodEPelH4uH1gF5c7/lBHZRUogQeTfFOJgMI87BoAqAEeik8eT4gTMCRs9ZxMEu5SAdcnrPOU22UdoZGJbqJwn5XlkrVIlaoAnQCaVxv34+LYChZ5XY7BMLIA8o+TYWEXhjvfQXZ4YHjzjAuC0wQvozHbkAoKzUYaQ9HcIyBKGYLopfNKQhklmCb9vCjsE170ubue9Da84s2BEsc4vMOwNBBvjzKCJQRuBYjUIDwWoxy7GNHfaDCdo4xhnZHA4RDP/3J8/bxqy/YHVNbtr+LWrWV04hiboNLMJPopRDOdsIQmnVqbNkjpsTcG7eFn5rcme8jYLhNGksjnBESCFPZg4OcVkvrqHjOQ6MqtncqpX3kYJOALA1hM0SaZ+9ygMt/z4c/DwPW4dOagdb7c+AS18sAgwBc28kl5sjTi3H2U1UOlp6pAs0w0BZgsoGuosLBCpUudSPtNsobUKWpfXrrJKpB6fPpo5cz47HzUFgUBtrwD6VrzPb0vA2X9sNA+wFb/sxzNv8gvEPnILoB+LGukHZrEj/FNbmGX8+yqzICt+wIFCC8xpd+DAwFN5xa0c0B3qFHf/R9O/7qD20ZXSRuw9zI93trcJ2EWGMKbGSAyvcWGhKK+xHgNJlzC2AP1HtAHMIQqHuisDMCXiuvRvNslEiwlRJZoXKBqYQhoYObTAv3UhlCsMrEEKWIJGPiKin3GHksXyeBTi17GctRarXkSFPnDycDqQNZE1zTLtLIJSDksSfG6Mv4jYHfIIwDlQBURNBDoDyhFAZmZNrbKHEgOJYOtsq5ytHFBTpeeOI5vASEvt8s18mrwEJ5GGlvwDZtzRAO3XcInqGPoETiOTDBh2SbNmJ4m6UREg359lLV4TX+epbdlRG4JUegAOE1uuw5AKZdOjMDW9s4aafgFnPq9R/ZHIQx+7oUxVBGAzCDsfNsv23TsI7pQ0AxYmdeKkOT6EOF6AGEEIiwuF1OMVwmCuQFhHiybEJ5QgBmR3TNQ4lt9sBjIbkEMgEK+jQBmtcDeri0Zodp4t+N4QXV1ao5oFVQkWNGhZ0pHBpvpGW0keCues9vIZICdCfgujDI912LTrwOMRhilQfkohwXKkNZKuHmAb43zwsSCFOnBy9hcPXnbkwwXWO2UloHm1yBbdrW3DJygY/DO/Q5dJN43DrqLO/5QNUZxrk6uJZHGYEyAtdqBAoQXqORzoEwtQCCLh+OMZ+ICa7+8lXbv3HaZimKQdG8p6co3kB5BdkOJ292Iu9yEmaxuwOFwnZRQjEkEEoxqkCnlmvBOJsdJcQIVSvI8gcHG2d/LNXwgnmFI1WA7w8XwwS7IlASQKF+zNWcafgmqRvrLdWDXAtg/L0aIB1sfdvOLnOQ8dcemo3AbYRF/WiTcCet50KZYLgBxBVgM9yJHCDDvhLEgP0R+LyFFHOBkRdV1wj3EG0xNMref8EGhVqq8UtBzBy6HNR4nFsAwlUIY1YghJm550GA4OdhpP0Z68xQHbqAawrVb7NEotDBa/RXWXZTRiDmIUw8dRyrjMoVHQHnFOOP6j0iEGzTzv70u3YUBfNzqBnch36CXeQK26RrEsGwGJvMkEAG7SHyTOqCIEbooEGFY4c+nwAwFtgTOBUOxefe0YGsk+uTEVJBShG/g57yafTOZANZgqKUpwRHB1IvYyD48DOCCsBDNYkXxlckUknELkKGza9bxeQCnDlanuusyxB8BNOx1ECY5wjTjUYt3OE23OfGc4I8ZopjPPTL1lPMo6rzBoEQrweVi47n6Hw8eC0YGmXLKbQ/Ur0j/UGBn/yIYdf4p+VZzsF1cfwD3MhsIfe3zpKIux9AU93P2xLqBacWbsOhs50SnhDHjI2nH2azPPKKfi/LxsoIlBEYH4HCCK/0NyIIDaKZYeU1IIcSqLm+g3k21PCtnbQTyAeu/vT78A09C48S9BLcPA2+AbAB2LWxFkN6Azq8YH32IaQYhH3xHDyEXAK0ToTSVPYg+zHO7lgviuZVkgHBDMsk2gRDRjixLDsoaNZVdwSf+AmsfIR8pgYg+YnigbIMMbcKnJy51WWADgv6PEDQc3S+TW7Dm/P6Au5eEyw2wE9bDxYnZhv7E0aIETJL6keZjL6ry5jd13FJdYHHOm5AwGa64TajHopkhJ4TdIUoAdPHXcyQwMYrghuDDkCwLdAKlx4QxQ2ImTiWvFYsgSGQslSCLjJsqTSagQAGINgGCM4/AxC8/xGbWkQ4FDlDPXEDE40g68HSaZFtxjW+pO/nuMnAJW2irFRG4BYagQKEV/piJyD0tB0eLJgnA8GkS79Ihit7Z+wUwqGnf/pDW2JnebI1hC/7/TVWnAHYoGlkGHTE7ug+4QsOkR9sMwFIziGsYEgv5fs4sXv9nyBGSlHJHvHCSyW8BIMzPwGUzitc1vNiVWG6IpQegiTAeqskFvH7e5A/an2Rp6jTk5K0Ioku9RB4iQWScfqHAg0yJbrTiNGGaTelJ/LU9Am8WYaRwqlVGDXCjlxWeJE/lNtzwNS2OHYAJvI4jo8K5fk+awVDEUozg0EYijNMzHBoAkF5v5Ix49oxT+hiGSpGR7Y2Q+caOvvwPYpdUCZB8+yoF2yhqe78Pffb0hOfscUnPgcbNfQTzDvKR+2h7goq6qzNBxtvnNtFvSxgeFHDVRa+pUegAOGVvvyJCkVYUWwosm4jhD1bm5/aSQDgsZ+8aMsbYILDdYTmNjAPArgAWNMAOnaXd4s0FM8zbBdCEYbjGDYVOEVpBEslCCqeD2Ptm3uF0m5NSkgCYTjGODASRJNCNIyrQwtTiVoc5aRAdVAMcCEYkuoGWCUg5OsEhN6BIUAofk8YqeMRkXXW6jWJzlCp8KGvZp5D9PrG4J7xc1IuMhfKjImStD8P5ar2UDlQhkQ51LFdOsegCa6X3XdxGOzaEbHJYIbKE0os4ybmGm0c9DoYYRehzwFYcp8DAO/QPvKBdI3pzczY1KHD6Cf4rB14/FlrL9+BUCikwFW5R4SfJ33/FK+93C9mAcLLHcGy/q0zAgUIr8q15lTJEBwRgxMoX2Ii7p+2j3/4/8BA+yWA4KrtI89DR3gK8ZV/wwzdTbZhDFeC1fQRylNElY12MVmTUQ2HFMBQuMIJk8BH780w3BbLI8MKaqrzo76xBpRkmq0yDKlAk3gmbMpS2QQhROFKQR/+AYAzIHTw9e0StBwMub00i2f5RAJS1Ozx2Luq80j75TkQ5L2IvMkA03vpUqV+Gvn7bkgwjh46NjI9XQf/XflBqUUZKvUaQYphOihh6KDOr8VuELp02qCYIW9KPMTqHSVS0JLZ254SkADP7qytYdl1dAMZLi7bwt132W1PPmmLqBec3g8QnGZ3eTrR5ADVpLNxhgUIr8pfZdloGYHdRqAA4VX5bjgIeeCRPqL4bWPFTvzkO3b69f+wxXV4h4IBDjY2MIeyjRImT9l8sfSBrMNzVD7Re/F7d4pqTTqbMLS4hVAeOk8QAAWEzLl53aDaLGnP9STrdW4ebfPygfqkBTpyagn2p1Bmtm4OhGRwCtWm8GVd56f3hEM1+NUdMLhvB0IJfAiEYLYubGH/xGCqaiCc2ik5sOXimlpYk7PsAPhdgJAimI7aLJH5QRBDxxiGqRnKpBhJ1mlgggRCMLoRAtkMk3rU2L1MCdBclozVw6Y8B1wVgGkfJ91H2HR7atrWEN5dn521ubvutjvQWX7/Y49Zd/kgmCKZIDtVMDdYgPCq/MmVjZYRuIwRKEB4GYO326qcmlO2Dlk+a2+etRM/fclO/eR7tnD2N/AO3bDeOoQxnGAxeU7RfDmK2d29BO8r1ccJl5ZoENwACFssyAY49HqbIJgbYFUEIoAfhTACQohwqBTlesTHIEhedB5SFSkhnfnx4UXlLLOIs0limVhZZQnkRwlo5FoW+UIyz2w5bUFilhTidGDkMjKvTsyT9tNif2RpDoLKbcbxVjlKLJOcYhL46tgTM8sAW/uO7hIJQAWwLJPAD5aYUCjTJ4WT8pU6UipzAYgIjXYAZi32B2RNpQ4Lx4TtdfGewI+MNSztKPAZIGQ9GEH1SVUojmcFwD5YWjQ7fDvKIx6x2x8HCN5+u3eWxzZb8Bq1oStEK+IaIecd36PCCK/CX2XZZBmB3UegAOFlfjvy/JRDFxzR1LWdJQmYhLfO2InXnrdjP/6e7UO5xDJqBKcG6wAqNNhVyolNZD0/1Rc7c6m+rLwU7oyu8RKvADCV34PpNsQ1bptGUcy2Lxds0EsdIlQYbYPIyDxX6YBUi0kADKo/zMKUPI9YxtsOJQZY/xS4hTAn/9zRLOUIPUyaxDI5u4u4sWOnwq7UxjaZ6ATQFqPldlPY1pdJx5s6UBAEHQgB1gAtymWoGt3eQkgZ+b42coESvgAIJXTRMTMXiM4P6dzJWlVQz9sMP1K/I+AhwEC7c9hsZtbOYvl1mB3M3X8fHGMgjLn/fhhowzsUn40gnqGStAMwbJaeKPc6KRdYgPAy/yrL6mUELm4EChBe3HiNLd3svuBA6K2VugSAzRX76OXv2NFXv2O3t9dsgZ3gtxFbRPcIllBMd6ms9Ma6BCgvZvCQnTOHxC0BdCqAY2jN32uxjVJqqKtuEiyU9+naM1wBGJrsnQGljvX83EHJ837tMLH29111qq1IXJKH8gg6WTgUOc2k2qxFLl47OJavS+KZ+NmR8jUdKffBiKGDYDLNTp8T2HJw81AumXLFcceuibxgKLLhiDAv28NYqTwC+1QXCR9jz926Ybl+VkDoXp9BgbXvWrCErVOshH2zKGZl/gEYabfQTgmlFYcO2R2few5NdR9GOHQ/coaIBQAEh1TDEoapPGXNZoZ8BQjHLl15UUbguo1AAcIrOPTOJDixb6JOcM1O/uwV++TIt2x2/SPbP0N3GIQx2R4JDGUKszMVopUqksBDtsFavgBCdqGXZyhAUz6iqmPjHE0GR8EMlabRUklKzNQWiYhCUKwVkZrwBa5ZHaK63VPEw8RfkoAEG+TaqsyvlZvibgGUAjrvy1TlHh0MeXwNSzOhamKK3lcwwaBKQDRujj3NXoXJhaculPd9+LGQ6TmoCmA4fMwHan+4TejhxgOn1gHLZqgzlTqwi4TCz8q5st0RwZChUm7Db0xYv6k1QNsVveW4cThi3z04wny4+BDwdMqmoQ5dfuRhKESftil2lu/OyEBbtYQCVYxlRH5rvqzLk7hz/S0cW+ByvpxFNXo5o1fWvbVGoADhFbje45J9gBNKJE68/Lydfg3q0N4psMAz3nEek2gHk6/wjawIb+CVe3wGmxOX02TrxtAefvSMIzJTnOnBePgB3aEJhmywy8LwCN5F6E4qUuYD1fA32KC2zZ1zViZoRjF7mGx7SJVMMrFCIkum/NRYZUoblWbwrRoME9g6cOWiHR6HQ5YjV72d3EkmAWFtvVbnM+sco+chZY8WjxRNdJs4Px7lF2WvSgEOQ7TIBTJUSWCsxsRBMLFChrS5PoFQ3BE5wD5VprJT85sCGh700UXiFwcft33IAx5+GCbaDz1oneUDiKwiJ8h6w3AGqgS0Om0fr7x8sELt7Hs4qUTk4r+mBQgvfszKGrfqCBQgvMwrn+cIBYgUxrz6PTv2o/+wQ72T8A49A3UhQAkscBoT7gznbgDZ9jSas2K2nmcoFGzPa/8iZJnABxO9DLs0y7uJtneUYIE7J3wvoyDC0FqtluYTzKggJRASzIL5RH5QfQijW71CnRLIZGHRivWRUdYUhTZuo7yCXUDqYFSDki8vhaqAkp8n8EsONrFOom7ZNcjziIkF5myQi4plRRmCN88ldpMRB77yxoIuMmGk3QbwKdysUgjkBgmCGhO+HyBIMGSuFiAnBxqOabwmnuqROsYD5LcAhL9+5qt2/1NP2f477oBtGnxDZwGCENeA7+v4opTUmaqePh6tStSjs9nxDbx8ILxitPIy/zrK6mUEbowRKEB4oddJEzuZmf+jCRrDa31MxF3F9MAEtxAOfeOInXzlX21m9bjtQ0izvb3uoT8sP4VJlkE5zr09rL4FwJkW6HHSFRRFaJAA6LN6KpZ3BkewImhy8ky9BWmbBuARI0yhVgKBhxAVqlQA0UUfUnWqA32qc2QtYRS1x6ScRCtaXirTwAG9dlzzXz2/50iU8o468LRjgXGlOM3yY2nYk4LSQ6SRL8yW45QuIY32G+ckUQtDmHhPVmlUgjoLVId5lUl4LhGdbnH2tDLjDYc4Hk4pdZr33wWG2hiPFUpV3pjohgX5wQi5zuBAh9sYt+l99ilAdB3tlA7/zf+2A3feaTPsJ8j1EboGXxcI+ijEDQDPQZv3m534cPxnDAgXw5ld6Ldyl+Xq/V7mhsrqZQRuiREoQHihl1kTMXmCF7gTXCCJ0VTX7kP8Ar/Qj4/8wNZ+ccSWtz6yGQBjC0KNDhWLSWBCwJICEf9AM/jk6y6EFXXNHMGA73v3hMTcVLzO9QU+/r6HHlmI710qqtAhZ11FCIN5pbk3UEfvKxzqy+R1g7XohWC3c0Il0PhE7hutGVy9vXpI6wk9D3Wm3/PtOwdjiDfyftx8HL9XZBLlfN/Koco2DSANQQwZnHeS4IfeRonYKJUsmR+vE/v96RDxHj0+aaIt0GKxPDGPW6Mvnuil5whhYkBNLo0OpvD+7PSSfbTZsV/P7Lff+cf/Ze0nPu93BBonfypaW413jETcP3iZCAVSiRHvHF+X04yLai70K1qWKyNQRuDSRqAA4QWMWwpe5ZE+4gEhEW1XUSJx2k797CU7gS4SM6uf2nIXebttlDdgkmb7QHeLwaSdQmQpdMciekzuHTUHdEbVRegxlU14bpBTMWldXrwezjFScThIEAhTLaImZb0drIhTdAZqyVkm5eNy/tEEwny9JmjmQJhs2PL1CS4unvEJPw97pjrG9L7ATphCdhsCmhj4ar0AQuEjmSZXpmcoSiQkkgllqJpqqD0VWSNzgghVal0X/6jjA5mgmKWLZMgE2dmDw8n0K+wOYJfGo+rjpqZtW9jGWQDhh3MH7Nm/+jtbevpZLLjk354Kz8i2Q8wjXGywP7/KBQgv4G+uLFJG4FqOQAHCCxjtdJPPCTKFBqW1YOBs+5R99OK3bB0h0cXNkzYHxSh1MEOWSQCofDIW5fA5k+yNoMg8VAChi208PEoPUQc/B0HVB0oN6m4mAgptQyigA3JgczBIDWUVMuS/hgk11+KRpDIFV17WD76uADIrXUgAl7PHBGL1zxqs/ThdaFMpYyN8quPPDLa1TwIhnWUksiFjdfWnOHBe0qF4L/FfscuwUvVQMGseCYBeDeKuMC0CoWoF69CnQTDDjhJU4bbADqUI5bY0rvi57Tcjww6uIdpWUfxyypbsbWR0f+t//ZPNPv44rEfn1NC4+agPNQAvQFL530QVeXgUOO3C/PKQatr+5YdLL+CLXhYpI3CLjkABwgu48KnYWwXRMrUMEEKx/Kk3X7HjL33LFleO2eJwDXlACFqEDAn4hH5SHRLiuLKCcJjI+z1wSkz+FNOw3MzNVihycTcZmnSrZlBsMDSHZEIUyyT1p4DBQbBK5okROqvKWRgPSwAV79eh0/HlcuVmquFLYLcbe0xNfAW0EQL2/GDNBnNhUf4+AV5hwzS0vjONtXuretjVWTOHRnFfjbFEORTT6pnEQa6SdUed9HRQVrmEejqy2S57DLKYPgCb5SwEaDDMNp5dbLyPxY+j8eDZA/fZo1/7W1t47ktginSaQc43HVb2HZoEhDkLjLMQEBLcJoHebu9Nev8Cvr5lkTICZQTOMwIFCC/oK+KG1p694hMz4OaqHX/1JTvz+kt2YOOkzcAyrY8O80j3SR5P+zTXmmD6YhE2a9NClELRTIf6DjDCPvOBEfok1LEcgs1zVQDH3wmCaoHE6RQbzibfsRBnCicGYyQQNovTUyYrP2UCknr0BUjmwOlMdRzM2JopgWL6uRNsk3PNeD3hpO0JrIWeETYkQ/WBE9YpaJwxSe1cTXVxw0BjcjA7AqDEMdQRqZ+gA5wuBOsgdeeCn2KIyT+Uji8sXSEN9/eGXfiG4km2zuh2pz1ja9Mz9kvs4/N//7/RSukLaqbLK6bNTwLCFD7QKdQJw2G2cJUjvAhGWPKGF/SHWhYqI3BJI1CA8AKHDYEyTdhtsLV2b0Peocd+9APbh/KI5Rbygegm0d9YtxlYbam0gdMvHU6kJnQ2yBQW7b4IYB2Pamqy9E7yXhLhbNBBkKFRMkVXi3ooMFDIRR2c4LM8oL8Xj1inApEsRDrGzBiFJEBnOcQc2PLSBYUONQppP348OVDl207g2ix/yIe88jxVcDTCnVlu0Fs3ORgTV3Ss7CkooMeTAMhW8Wql5GULFMAQDDVCUdyvY4xQaUs3KSh4F5AxbC2vO1HyAZK6fTH0OVtrzdnK0p326Df/yqYffgzlEQsOtnKLOcfDD9nHiZeI/1K+UO/6Ce7G8AojPPfwlk/LCFzpEShAeAEjymmLOEKdaGvrrJ1EofxxNNadXj1q+6YhiGm7OKYLeX2HuSe1THJmM2LCEEDI15q4OZFjoiUj9AdzY/y07iJB67Rktq2aQeEdu6snpqXZtXqKaQUgVRilHBQW4T6pWuWcHOxO4UTN0z4hT7SKa7CwBHDdCos9TMlz8k35zwRsCfzSPnewujj7KkQap6Sbg9gWf5CBqomuLoKPQ5u5V+yXLJDdI2QaQCCUhyieLJpX8btGQIzbyw1p10YFKUOb3nyXr1VlgW2zDySX3sY1O4ltHJ+7zZ755j/Y8tNfRNkE8ooKZzKKy2a85//iJPBrAuH51ixAeL4RKp+XEbiyI1CAcJfxbDIbzZb9DTv7+osSxow+eRc1gCtw08I0B3rXQgeH6W1UkcFCjfZavn6AGFhhspRWGBSzrjgFwQZhUObUBrJRAwOM/oIS4jBqV4XXGPrLXVbcqq3O8+UAQtTzujrtI4AlnWoCxQRgk4AwfdZkirnRtm/PA65pG7kaNN9uEwibpRnVfUGESn15Km4JckJHaYNkuUZAZPkJ2JmK3enjKe/QaZA6FLTLzZyQxdAooY1ssxbLkNGx64fyiPxdNyjU6qBcAv0WVwF676LB7mf/7h9t/3NfwXIzMkRniJqRAVYmqo50Qmg0/zoVILyyk1XZWhmBqzUCBQgbI7sDAPk5ZYgw0D771mt24qV/t/0bJwB6ZzDJbmFCxRQLlxjVv0H8QlbRB2NQjR+tuRTtc2BKJi0M93nIj4pE1BuKDYVrjHuCRahUO/fJPGNKYlsCBQcIMogEvALfbNkEaIKsUGQmf86aeSWmWS/TXK8CxjieClSrHGKyH3PKmPKTzdKJPE846bN8vwqJiokrgaiaQRfFuAmA3NSYJ2ReUOFQgKDKIpzZqX+gxyaV23WxjLdUYssl5QipTuUFwPu8bqs2a8fnF+2Br3/Dbvvif0aodF6wRxgd4ibFHVw9N5kLhyb9gRYgvFrTVtluGYErOwIFCCcAYc5WxEB6q/bJj75t/bffsP5Hv7SDtgFV/WaEGhGK4yQMVkdmOBQKOcugulFTsrxB6V+pAKn2yDIJ9/pkLpDKUIZSWUvnRtgukGFNnTfsTQDhv2bhwmB9aZuc9b1DhOexcjbIUG0CzWYeMB+GxN6a4U6ORSdigs0bBtm54eASI2TnBw+LOrg2j6UK0wY4J9Vr5c2pFRzwBWcKhfrNxZBMOMon2LKKQMiQKBkhxS8UJamrB/K1/Kc8Ii+LVKngcmKEZO3anF8PvN6Ar+iH6FD/2Df/xvZ96XdsML2oOlCvGMWyWIEtnCqS7qe166MA4ZWdrMrWyghcrRG4dYHQI5fq0UpwIo9wwQXv/DkzAojQO7CFlklrv/qpHX/x/1jnzHGUSGxatwfbtD47xMMyDROj1P3IK7WmacmFUCc3gslatXDcjtDAAYrG2SKI+I/5vwFZZShHvRWRO8YkICQbFbsS04uZN45dk7v8NDOLNE3c3Kf0lprAhUNcliDMY3UKGo9Uk+gvm2HU6otHwJKoRgv5dvlhMMJUr5iAcKC8ni8vVpYAjwdN0U3FJJ3VRiQ5Djb2GgXyKrDHeA7RVFc/pUWiAtS9QZUXBAiS1Q0wRgqXsrwBXeQo5nsAACAASURBVONHbJjL9akujSJ7L9UgZ2RnCfTxgChmC7WGJxeW7f4//abt/63/BAUpzbOxbZ0zb1BSqNXH8ryPEMmk5S5GLNPcdlGMnne0ywJlBC5rBG5dIHRhJ0Jf/AHxCsEDL6gKHE5xsgbQ9c7YyZ+8bGtv/NAWVj8SKHZoi4YQKC29vE2ST6qy6aJDjHJznLjHE0huh8YC+6Qo5XVjODR6DZIRunlmPAO4VFIRIVAhdAAWw67ce4BgFQ5NrIzlGp5AkyhSpRlRj+dm0+6CQjDJ2gNO/DLl4NhMi+VsL4UK+Z7s44S+BBLVk+g8dC54eBlGuhtxBpf3PpSLnJ4eHtWw8NqAFQ4YDoWYRayStx1ghRK9sJheRfUOWp02gHAWRzGF5agsRf6WiDukMwKYdxvgt7WNkOjCHfZRf8oe+bO/sH1f/s9ICbI5rwt/Uij3sv7KspUlnAkkLQB3pUa1bKeMwOWNwK0LhBw3ApYYC38PlkQNxAAtk2zNzvz8R3byyPPWOva+LU/1EWQDsBDgEPajiMMjfj6xs07MW/V4N4e8wa3TMQ9/1p0kqBLlcgy7Obx4ByAX2Dib8/e9PRL9ND1XpslcCTLRPAFvVVqAj0Vo4a05jLBqanqbA5oXfjN0yYxXTXGaIpYmQ1TPxAkPhUW5xfhcQhntJLijithJkv3YCYTpPH05orWHV/nSQ6X0EsV2pQrFfsN+dSA2SCB0Vki2RnCXBEn9E/3JcOdwGqFTFHfOQNE7QL1kr4vaTTBvqnY77UVbG87ap51le/Cv/9YWP/8FgCaYoEirl2wUILy8CaasXUbgRhiBWxgIs0k6XGA01/YR+rR1dJF42U6ildLy6klr4TmFZFE3etVxpmSeyRmQg0gKFqrmb0CLtDrKRzWo6AwZoeKiAYDKBY5HAyuWJLyrwZDvu1LRVaDeYijKIrgvsluxMAdCb1XEffFIakPuxHISEMo5JlhaArEczHRuAucAwGBJzS+3lsmW02uy7FhQ5QyxLY5flT+MmKh+MHIrlxyyVT8ndZmKwnn/yahzlErQGzQ8RP18o5OEANW7QAx4nXBTMMvcIsLQjH4PmM9tzdjmaNE+2G7bQ3/9P+3gl79iw5l5HS9t1nKbuSv5h1wY4ZUczbKtMgJXZgRucSAk9fDCa0+/IeQJm7TVd16zY/APbX/0ti1snkEfQQLWlHW6FGREcXfOjAJIdEk0obMoPjE7Z3MqlEeBvBfNk9qQCUbPu0xMkptXi/mF8D952lRCFqkmayBMTjIJCD0VmFxhGE70pnrsuC5ojPuAHAj5flMolItixJAmCF902gGEaRsJCOUSw/3FMoHMes+JL6+BPgw2yDxgXBC2VEKdYBthTQJbCygm5hvuMal/oJitDL69dtB7DFKwxM2GrymvCa5Blx3nu7O2grzgJ51Fe/BrX7fl3/8D63dmJcpxbWkN/oUR6lKVRxmBm3oEbmEgjMkXEzVJB//vDNft2Ks/QF7weVteO2ZL26tm6yiTQMFaqzODENu07NI6CLWpTU98NaRxSUCgdF7kvrwvELYd/f/CRJvOMXxPhd4BPg4KNfPKlZsVUwvAlUCGv2d5yDw0SvChwnEszJk30RVzcuDhMsk2LQFaDmZjqlP5pY4/xoAicpAEVwfpdDMgThrj4uvnBenMp4q/KizqjJChUBauEwhd0UQ+7HnBITpBqAM8R5DCm2igK0ZINlmxQ6pOMc7cLtW4Er5MQx26YEfxvJslEr/7VbDEWeUZKXBSI5C4JrvVV17OjFAY4eWMXlm3jMDVGYFbAgibUv80lCzIZs9WgqCY4Fs/sbe+8//agf5Z299fs1mIY1oDiFkg0BiqgzkmZ7jG8CenboKhwqT4QfBhDSFBkdA3wsbVu5C1giyOJ/ixeD46zXufwQwoKiFLiFgiX5YmZbGxUJAqfBefVwIY7jcHItq2VfzmHF8eACScTyuQSgCZ9tsExwTc6f0UanVwq8E1Ha+YHvOwWe5Q6yiP6u6tXlPp+U4vmvfyCFqnsXMEfyonqFpB2qOhTILAFX6k6loRLZ8cILkeD4ilEuCP8A9dW9mwmfllWx9M2Qd43vnn37C7f++rMNBesK5caYSr1+SRi2WuyQ7LTsoIlBE45wjcMkDYFIEkW84WG+j2V2zjvTfs/R/+i02vHLWF0YbNAkimKIphlJM1bAx1ShUaug3MtDLRxms5jTAMybmcuS2JLFgG4XlBFs0zLOdASLAgMHLirRWild9nsEsBTdCvKgqbukzEnJ0EMzq3DAi1fzHONLtPmuFTbjNEONzmhLBn8z0eUpVnbOYEsxCxH1MwPPxKRWwCWebgqpIP3UsoORjx04iWigUyJ0qRDVShrBNkk12CKJxe1D0ixCwyNlcpBUEwRDdCZq7bt000Tp6aWrSV7a6dmT9g9/zx/7ADX/kKhDPoLI99TMm9Bgis65u0r2XmKCNQRuBWGYFbAgh3vZhMRvXWbOW1F+0kQqJT60dttrUBRSiAiiDXG9k0LLc4tbI+UGE5lTNEP/WY+Dmxs6w7uakQFIfctlhfMEICIcE0DLk160dHAs8hOjDlIUM3cUkBWH5WL8dlEwMkE+WDYhmxLIGFH68eVUuoWgnpQVlncGSE6dFkhDv7Bu4EwvrYs2PlvkPY44wwgDdYoD4L8HP/VZ4QwRJHxRpMb1aFJ+o0GRZlKYSYHv1CZwRyHiYVR3XjbJVShJKU79Eyjec5N2dHz/Ts6HDanvrmX9vhr4IJDlFqDxs1f1CBQ8sa/Mr2IdeKGt4qs0w5zzICe3wEbl0gJFtDDnDz3Tft5Av/ZsPj79jC1DbCaNLuY2JEuA2shCAj1xiEOpP0P02eAokobag4F1mSMmLBCAGGNNBmSJRs0LEpV4PG6xRWDCxJ20vd2nNArH4PWlt1cEi5Q24y72gvIEzCmXr/qcRDZRlcIhiWlgi2dzFAuINLZUDogtsoK6nYH8GSQ0jzAjJI5hYdlzz4SyCkmIlM0AGRYMj6QAGkSKeDucCf14pgKTD07W0ir3sSoLfWXbTbvvrf7P4/+CNsGjlBMk5cjz7GiWx/muUW3G9KEu7xP9xyeGUEyghcuRG4JYFQk3x/3c689aqdePF7EMZ8ZG0UzKOCXhNqByA4hcmT9Wd9GJaQ0+Ejz1t5+3MV4LPnIF+nej+REJUqsEjeG+oyNKdmu+ifR9KSagVrYEs+oQQATuphDx1srh0s0JevocZFJY6aqXlu7u/pjFDwFowwD48mIHZRT0sF6HVoNP96NUOjHoasw5w5eDaBUAIeHnfFCP38lB8kAasAkcIfZ4BSeQZwUyCjJroMj8pCDaCIJ4GQyd0hxlSMkPlZhTVli+BhUpZAYB9nBtN2fHrZDvzX/2oP/OEfI9K6ANs0dUDG8uD5LKcgeGIfU9hECYxeucmlbKmMwI0yAjcXEIZYM9Wds21SelRGzJgdZZv2/ht29MV/ts6nH9lt6Cc42j4FQKGdGXsFIm8EBtKemrItRMp6mHA7TPcx2hlaUeUE9cqb9qpUgUwP+cARCvK1sPxCgaBYf8BcZICId/XTlK2tKTTIqVnA5rV3tVI0lV9w39k0ndhWYm4ZOBEYCM51aDTlCuvwpMcBA0gb039TXJS/ngSEjGcS8HIQkVYl8oT6GQlUgqAAkn6h9ADVzQUJLIvhWRfIAv9QhAYwkgmSEdI9BhdFghkCJrfR59iFarQtEHUh0xClLlvoBnJi9qDt/70/tru+9ocggTOea3TnbDyH3hiZvQmxHjQ1BQhvlJmrHGcZgSs4AjcXEIa4REYkYm3I9VG0wr51UwiHcaLcXrfBez+3Ey//q82cftdaeN1F6LID1sbigK3NDTAOsA6WSuAptSi2MeyB5VHSnzEOCUAAcl4sT2hjOBSAh36CjpqsP3TlKJvvSk8qlPaO6HzkObkEgvn1ddFNhP/yXJ+ElnVJQgKhBFqp3i9nbPl2U36R76XyiUnLjpVH8Hgr5Y7v3428HczHwrdpOSpttQw+Z/cIPMnIBIBqqssTIcMEyAEMHeyEUmKyvIoEKYJVF+DWCcccHncPF7pPAAUz5xpTvD4E2Ok5O4PlT24N7Y4/+qYd+sM/w3u4nhTpKHTNusPEkAXZV/BPqmyqjEAZgRttBG4qIBS7qq4AA17OtLy+DOEyTMKbb72CYvl/tjmEQ2dQJsFuCgTLFtxgOpiAacNFRuXWXcxPeR6QrE5AqAme0677dKpvYLBCt0vj+vQiJc1xpajCgWGm7UpIZ2jObGrWWslE4xwENGMCGR6LT9t5eJKL64gyYc25rNCaX9K8jpCf5dtpLtvcbi6U2bGeAC2YIQ0AWPdIRpiEMYwaSxhDaKJpttcJqnuHQMsb53LcPQrsnSO69GXF51u4PtssrSCb48DACL29sGAnEe88Dfu0A7/7X+y+r30D3qH7oIVBmUiYCdxof6TleMsIlBG4uiNwUwGhw43LLDz46P8YuuvAKLv/63fs6PP/n3U//bnNj1ZZCag82lBqS9qfeUhUqtBo8+Owwzwal/FJ3SN+nmcjCCYTTLI+D5P6k+9LJRp5RQUjFdLkBvwpG7JaaTMGQhJaBlCKyQQjTOAyiRGmr0te75feS8tXYde046yGMS8zmQSIk4DQj228htBPKSrmGK7kPgiEYoKMGkfxu8LNDH2yqD2ceySK8bAx2ywRCNnWieUqukYdMkMoQgGKfd5UoM6T7ZJG6Au50Zmz46gNXPrKV+Ea8w3kAGdws8NQq7PWVOyfNxC+un9iZetlBMoI7PURuKmA0GUt0sD7xBeTcQe9Azfe/bl98vy3bPHsb2x+62PkATdAPCC4cJwMwUlI8lXU7WxSQhRuC2yDD3WIiJZKZHPMKzowIg/ICn21TPCEohtsO4hWAKWSiHRwrD2sOex47QQ3VXPcBIS75e+aIo/dACsdx1gnebBgAmB671xg2NxuXdDv+cZq+8HFJSYi/gkIBW00+xQQOjsmoyOfowqU6lAWovjZcNi6ECwlout4TecYNtFlXSeYIJ4U11BEszKatmOtWVv6ra/AP/RvbR2vpxHeBooKOJO6dK//UZbjKyNQRuDajsDNBYQuRRSzSPDSgoJz89c/s9/84J/BBN+z/aM1m4GV2mALuUHWohEMySE5UYqZUI3I3BWADBvxFkUOSM43XWSiECgdaSSIoQk2FYzBDlW6QMGjs0latDkbq0HQJ/caCAVw2I73QveHg56fiYtpaoVpns/LgSutuwMYs3xiEu2kZev2THmJRX4M9ZdSXTbUMsmPM6+d1PFqeMgQHc74nhh36glI8OujclHOMO4P2hrxesE2DWPPUKjn8qiKDQaOLTEkqkwj0HAbr7dx4wFNL4AOAXCw+A2EQk+3lm3pd/+b3f3HX4NYxrvVp3HYEUqOsO21/XMreysjUEZgL47ATQaExCbSCGriOSlvw0D7Z/YRussPjv7C7poFM9haBWEDMG2hywTDoupgwFIJ5KcYFpXsHhM3/S8rIIz6N7VacgNtguJwuE2dhsBQLY9YDydg5HI1UIjZEYjw0z04/TMB2JjIxFmVS3ICCKuie26j7o+3m7AlMUZ1yohHHkKdBJr5FzMvl5i8rHus6hTieLh+yjPSjk4LqJN80N/wD6UghmHQAUwK2AuQRfIKYpMR4vdBFMl3EPokkxz0yLixLMPRqjthrpAuPxDK9KI2E70D1wGkJ9BJ4sDvf83u+e9/aqO5Jc+jhmlANGTci39/5ZjKCJQR2AMjcFMBYbJNawMAbYBi+V//yj556XnroZ/g1NYJu20ejGt7y6YJSNvbhDKpIMkKyQiNwgyfw/Vf6kbgbDBUnxS/gJP463CLIUNM8bsomncgi/+SUIQXPGNN/HjMSUZ75zLBAMUSkxQ2cosBoHJViX1OCmU2jbSbIdX03auAL4C3YovKgfpjDHTlmENM8hxnddqs5VM6NICQCtHqBoBs1hWgkrWoi0R4h5IJspCe6lzejKQWSDz1INQMa+p8o2RE3T0IiFPzttqbspWlg7b05d+FddqfoP/gAj4i44yVdT9QqgP3wFxTDqGMwJ4dgZsKCB2qDLZoJ6z//qv20Yv/Ye1Tp2yWakLkCacAXJ3tTZsT60OTVjI55ZowUZJxRG87N33mS/IVsjMKNWg66sbZBELUXcjQWYXzurxJoiNJpJxSKiam7UWIM0CuLn6PSbqKmwYWVggTytdKvFODU+owkYc6FYrEvppK0HN9A3kTwHWSmCRnhTuAkOFfJU8jhCtq6OfaoboTACjhDJihFKF8jyDLXKDCock3FKFLAqJcz7F/AheuA4GQCk8+8rwet08LOY00xnxmDiA43GcfrHVs33/5A3vgL/7MBiiRYDBUhuQE5VCJ5uHmPfuXWA6sjEAZges2AjcVELIbRBvNVwcfvmpnUCe4/eHbKJEY2DSdSBBKG/U2yD+gDKXa0MN7Kmwn61LkzXNbBEcqO9XpQPpT5h5ZJM9yCIZFAYT42ZZUMTwq1TXdux5IHEMAiLAnt1k1vw2Wl1opkQ05svAxLjjxNkb+njO6cWaTyWyirIOiTA/DXgwQ8iYgrwPcTVHJsfKyEPyW6iBFDwl0CQhxO0LQ5rCoYD5Yo2onybhR/tCewyJkgt5Il0XuDCkrFo0HVosRiZylDLudTPPY2Gx3C9vY6B6y7pd+1+79H19HFwkW3GN5GiaIUqOak+IbbA9a1PIoI1BGoIzAriNwUwGhQQm6/eFbduLIv9jcyXess35KocftLQgrMIF3wSi601O23UGhPMBpWqE95uyc6YnJMW2nSZfTaYg5JJLZVG6wBa+1kaE9Ewrl253UEZ4uJ1zHQa2tfGEAITampvTpEkhIwlIMbpNsKboleBxVS6VmtpFlrICQwJxAUWxTpRyZuEaw7o8285XxWc7wJtYIRtd5KVMbBfPj2+eNRpR7MFSpI3aQ4jhzCIfMvzKsjEQe2yeRCPPzDvKvVPNqjNAdvoXnMNxk2sgJstwkiZHSSHDbyUKNYhla2vHabLQX7JPRnB0CE7z7D7+GnOB+CWMYmuUOUwOJbfw+BdVpPUJlJigjUEagjMDOEdj7QJjSZtlspl/HyBNn4J71P37bPv3hP5t98q4t9E6jvU7ftuAIQ2bVIVvkLAo14Sb9KpEXpNGy1KFRCyhzLuXeUtNdL+RmaUQboVABIZjgEJZsBEIKZ1jYLTWjisNd6KKehMxDEjRS4lKzO5kmgZcLupUa4LnKs40BYZX/qxnh+YBQw4KNikTKgzOENwFuuWgmB8Q2xEVuiO3A6p+5yjV/RBC0GnwHQp5suMeIBbJMAh+A1qmxrkgeBS/eMcJ9PRkeRSsl3ThQEcrwKEPPHGPvM6hxF9nErQIFTRTQ4AZmsze0T7oHbPozX7Yn/+4vbTSzSO2oso+6l+E6LNqHmtQpZIHBMvGVESgjcO4RuDGAkJMiS858nlPoKykvPQy3bqNj79rpI9+y1vs/RRQTTVghCWUeUB0WqOLklEtDbRk3B4thzkpKThd2MAjKkgf1ESRgqV6QszvNuMEE8XOI8KgBBGU+ypAqJlvVxAEMYE4jLCPgeiH/+OCPs7EEcLUYJTGyPACai1yaJQCTGN+FfOGbxyGSJvT0cSGQ81H1SEzvV+HQdOxuRMAHi/3pITCCInTUJxvkTQBHnSFRNr5lGyXWbXqZipo/RUkEd9pqb2LZgUDNFDYlG4TKF0SSNxt9AGd/Ztk+RVR64Xf+CI4xfw5iSXB1Fu4hbge9fNgLDF7IN6IsU0bg1h6BvQ+EKRGmGRoTr3rMsac8yB3oxjREMKP337RPX/mejT5522Y3TqrdEfNFLHDvghko5BbMzIUlHo501aOLMCT2oF4Dgo0R2KVEMGB8XvDOekEUzLNsArnCFkBwBLRgmFDpqGCEfbIgwGlHzK9mcpqcG/SqWaaQ2JoK27PvZFovb4eUf2Wbwpbm8mnfOaBOAsJUr6ji9B3HHowv4sY+hn6OSWTD+wXdEDAkmoBQXR68uzwL5mmYrfCoErK0SyMb9JrBNm826MmKZbc97ehuMWCYraVlO4NmvB/hg+Uv/bY98ef/gB6DB3XdOmCz+tmwTytgeGtPbOXsywhczAjseSAUT1GoL4ytwSJ6VBbirdnhhvV+/Yadffm7Nnj/LZtH7m6E9kqqO3N/snCCceaW2hZJBBPyenc9oY8oZ10EKqdo/UXA8y7y2o6a6oINqn7QvURbmKXFRcIqbYgmvn2wICkUMyDJw5HpwuRMLik1+VliYJPE/kkZultNYDPsmQND/lneXb76oogCeih0vJwjnUoAIc9NsU5fPpUzkPlR6dmCx+eIRX7q7Vc3ynWRD+3T2D6Jwhh3lclLNei7RiGOClVUgsKKQ4ZSp221M29HZ/fZ7Bd/2578+l8BIWexFE20nQk2x1Xgn/0VFFZ4MVNCWbaMwK03AnseCAl/fHQZrlTfPJY5EDW2bPuD1+z4K98xAyNcWt9EqA0ZKIhhkpG19+nj7O69+1go7+pI2ol5xYTLRfE+2CMn8yk0pWMINAlnPPRHDkoQ9PfVVQKzqwMWwQGiEAAh2wLJTSZKJRIA7cYGNWEztBrF7+cCwokAxr1n+b+0PR1VJpTJ998Mr4oJKxxcs9jxbdaApe1ADMPzpu+n31x4sFpCWTjGqOwEeT6FoNU9AmOjEgvmAeka4/0E5beaHgwl8xhUdoKyFAmJGA4FCI5mbW3fnTZ6+jl79K/+Gj11D4iBk+H3xPjdTi8/5/Q6gWEBwnqoy29lBMoI7ByBPQ+E3vaW0ymtuCJ/BaDqffJLdJGAgTY6y8+sQhgDZSjnRwIhH2R5qWFtMq6uwngCHwcy1YWTiUSbJE7dQ/WoY2jUVaXKGVLMwTyUMpWslSOVdMBhOHEAEceAjJChVeUXI18V4cNdJ+sMCKuw5oRvag6EeZgzB4Ac8FJEuQmUTbAMGBOwVOtLYJLyqLUHqYCavqTKgXKQmcdjzR6Wl0KUiVxeKe8SwSJ5D4O6ArcdvQTdWs3Hx1kdg8+o1WQ7LFzkeYpqwCjPDNFdHsA3/zu/LwNt6y5hSazrVDwT9ozfUJQ/9DICZQTKCFzMCOx5IBQQUSwh+EE4lCB4DI4xL/6Lbbzzqh1EjnCRzGQTYVHWw9GEWUwweACFGMllJAJmnEdlkUaTbIkskqAmxDHqJRiaSG5b4VDkoYSaZJekP/QiTWBHhlLnASsBSaXArBlaE4h2AJMjcxVezS9m6pyQ1mmyviS24fs5EKZcXv55PkYj9loMRujLYPyYu4udV4wVjLqNLh6KFhPcEAb1EohknE2jAsAgRTA0LQg2yFAoewkSCLlsHzcNCQhdsYrKzD4YPa7d9nbflhb229Zgyo635mzwhS/Zo9/4S2vNgQkCGPXgLjMgTCw3L/W4mD+CsmwZgTICt/YI7Hkg1GwMbOhhskT3ORt8+rZ98vK/29rbP7XZzVVbwmQ7TyaIiVSW15iA3ZsyFXKn6dzBxUOaZCHkmhHqFNgGy/NmeQI+z5spQalnAkKqTFsMDUa6TItk2HUuIGyGKScBo+B1grgmF7E0FaPN7ZwPCKv8HHdFuatSpF42Ij8dJUg91+Z1jQx/AggpXlGYmUzQWSAdYtAcKdhfKodgUQrX83ws2yl5/0bvLM9SCpJCMkeJZcDg+/QPRQuls1stW186bHNf+G275+vfsOHcsnxJWaAfh1LKIm7teaucfRmBKzoCex4IJeDgKaNjxOjYO3bslW9b74M3bWZj1WagrSc5o5vM9GjT838Uwgj7fPJOD9fO1E4trvVn7VoqASALjIykcoBJFOKhU7m8aLvMixEIHSRdZJNq73xvkxSazRDluVhMOvJmbrEJomkbOttmrrCRI8w7TOTfIAGiCvwT6HsIOj3EEOMfgXIIxqa+iESxAcohIJBhqFP2aWo07AbZvA6qlATQ8QbCc4k8TuYMAXy8dj5YPl4A2DYEMD0Uyx8bzFj3t79sD/0lSiTmD+BzGnQj/Ky2V4HOqt88z6MkCc83QuXzMgJlBDgvYRLKBXZ7blCYr6OJ9vDo23bqpW/b+luv2sLmis0hpLbJcCRyct0p5ua2IaghqwmfSQlWqHYMdkOnFZ2dh0E9lkkgTDlA8Um9dsWpcypmKMXOKISJiVulGAkIU0gxmWNrF1n+K4Z3N9CaFM4TA1NIlidUA2sOeDlQ8fe8vEKXNOsOn0KjablJ4p0EhMnwzRsI8zx9T24SACAEK2uDAdIaDV1vxQYFVAJCtrRiTSBYYfR6TOwybZ/ny16C6jPI8WVUmabbaKg7HM7bxmjeTjz4sH3un/7J+tNz6BDCnC/vhtx3hocTZfg6rl3BMP9Wnxcx99zXvhxQGYEyAtdwBPY8ELJYvnf0PTv9yvdt5Wcv2WGwttHGmuqoe+xJh67kUyh5IHB0mBvE+1R/ujpUU3iENBOgEAgJigzcuQCGOcAR2WDFBH2ZavImKERLocQsU12ir1//c0Xj7kDIbeag1QRCfZ7yhOf4IjTDpDu2swsjTHnGPF9I03GdH0dLDJGhT1fapvMmFvG9NlxhXOziQKjf6RTDlkpgfx71xJgT6HIBDrfJJ29QaK4dHSX4+wDjtT5asNXZQ7b0hf9kd3/t6zacXRSYS/Sr68ORxhXDL2wxlZeY7MC55q1dAcJrOKWUXZURuPFG4PoAYUxULhyM7gqSAqZbfC7A0OVQtmlHn/83hEXfs5kzx1ErSBcYNMFFsTvLJagI9SavLNjGREtA06TrAUZ5VFasyvsKukEKSiJYK8jt0eyZoVLlBd3+zB1lqIJMgODh0OpReXkSBLldztgx4/qsPaZqzAFoEhDmZQ2VQXcGZhopqjYbIVANGcGrIcwZU41K4FMfuwBetwDEGrahIphpkHQzoXOmVZpygewi4eenFksDClYYloT4BR3g1VZJJRHwDmXJAy3rsE11juDY05n/8gAAIABJREFUcryxjFSvWJ3qUHdMpdAUIAjLu20U4B8dLtrcZ79ij//9X9sQDjLsDUktU4dV9boevFa4zhREkfA2wK16OSm+UYDwxpuZyhGXEbiGI3B9gDA8IQlmBBHqE1WATeDhPAyQaiMn2DvxoZ1FK6VZgOFwYwV9dtFUF3VmI4RKVa7NSZwuMXIw4ZPTP4GQYpio8kvdzqNrQgp/+nLwIaV7DIFQ7ZVUDKdwm0oVEyNK0dQE4ACFys1EOTQHFT5yQGzW7O0GYjk787yj3xzkLI/MSN01QhGbhxqlEsU6uRIUxQhVrrKj+GNiyDWHJXDrfiH6MKoBBPcr2zocB1spRap0wP6CPMl+sD+FLL2DBPx9AFgwMmcUGesKTNXiCkpeMUx8RncZbgCANq1wtKGDBFxkppdsvTVvnS/8nj3wJ38O/7R5HEAoVn0Q0sjyhX4vuHYNZ4iyqzICt8AIXD8gZAiTYU7ZMFN12DWo6jFxYlodrZv95ld2CuHQjXd+bgujDXwOkBqwByAZYPS808wMTsccE71CMWl2CK4RmvQp04UsAruoAXSGARBkaJQ5QbYtiBKKYZ/vx2TLfGOECEUWswcFHwn9vF1SPT0rO9kITaZVmwBWgWcOfKl3Ycb0Elg2v5PNkGgFvgCiFD7lqddtn6L+Lg5XOT3ak/HmgWNIrFL3CKI6nnKKwVVCbpBj3G3NOvtmD0EaZBMQAWhTXXaToMOMd5UnKrYBeuyZOCDQsjsEttfBe9xODz6hG+15CGOmbOGLX7RHv/531lo4jH3jRoSmCLwZYJ/IOIwCgLfAbFROsYzAdRqB6wKEzp7IBb13HIFQDiR4l8KY0Yn3beWlf7fhz1+xqQE7PSQjbIKgAxr9RFUIj0l1EAXeDJd5fs0n7+qBlxTAeL1gUonCvVn9BRl6qwU0nIj98MhSGc5zZWiLDCmEMWOhyMQIMzDMgbB5XfNtTHKLSS2YJJaJc2iGPvNtTgJChUXFunwMErh5R3u/edAjfrThxyrsVSNdDhF/uuhIIVLeaPD8GWoesYUSwqPyawVgsUiePQYR4qRilECoYwpAJaMbkB3iJob3G1MAxR5AExYIdgK2afPPftGe+Ku/xAf7sE2AbByXh2+zfGp9uNfpT6XstoxAGYGbdQSuCxAmckXoq4JdAi/Ukh1/H53l/9XsnVdsaeVjm2Y/uZkFZaUknae0ha2VtCLzeXFpuHqAVjXHVxM/gZDeoQ6i3pHC2/54XRrBge8H04x8GcsEVDjO1woNOrDkwOTlB+OglQNhDnxcN1dsNksoJJSJ7TeVnnmOMf8y5swzvc9w5A4gzI6xCegy0CbQ6bzZRcLLHSiqpUpU9X/yBqWTKvOCZIHM1TEs6u/TNq1i3wy54hVq76EeZSkFmD86grD2sj01b+sz++xj5Bpnv/hle/SbfwFT7YOKCAx7YZ6d8qCE3oxp6/wyHL9Z/yjLeZURKCNwbUfgugChgCLhTzW7oZ/g8Q/s6JH/sJVfHLHb0G+gOzgt+7Kp9qLnnUJQw4J2By8KMzycmorYOYHnOSR1i5dFGveK3GNUwbOAfsQu8ySEIpAMEnqXCjeTlt60EomotVIGhAnUlJfLQIav+yFqGRPAZBN6vp0qt+cbHLv6uzHCJpgmcK6UpHyDodEYZ33eFMtk+6JdnIAwmCBqGTxni6eGWnlYgitBj4DncheCIJmhm5gTFB3oCZwCQn4OIJxWIT4cgbANhkNXZg5Y+wu/BceYvzCb34/xZt6R269vFPK8aZWATaNTkoTXdpYoeysjcJOPwHUBQhWEpeilJrUtG64dtY9e/ratvP6iHRqs2gLYWm9rTUxwGpOv7LkwATO852yJlfQhdImwp7QYNNQWFCrWp1yVN8L1fKR+J9OQOIaMtA7Uyj6NuMl9CDiIslrcnWSyRxV2JCPk3nLwCwVnEzhzsUz1GYcitsHN5yAnsOFJRa6wqi/MQSzPTWbHOFQ9ZI0YuvEQe43zi20oH6jzRpgZ9mgKB8M8m84xFvWBHPs0thKy6O6Dx0VRTIAkRqEF9k4zbjcfxzaY48N2u9hWiw2RbdZOdhas87kv2EN/+k1r7z+EE6TtWoCgvO9q1q3hHr838CtQgPAmn5bK6ZURuLYjcH2A0KlDaOD7tn3yQzv6+g/s5Bvft4PDFdvP/n9biMuhySvZCkOaLNiml6grRKXpVKkEZfVeau25KZ/sObEylOm2aaxDG7K1EqX74RjjOUMfbBbtCxwlKvEQq7rUR4slHit7DzYFKwplXgQQTgTSCdc73w/FJnx4U+FxB5vmqrl7DFWjbGirTFvaBtaXvZxyqoEwEsY4CyYQGkCQxtmsDSQQspegN9b1LhISN0WxPgGJtYO+eYKiM0GVJOKXmalp26IHLFSjGwDBM1CIdp/+rD32N39j/UWwQpRctKPURPcc2Q1BdW4FCK/tjFD2VkbgFhyB6wKEsLsWcHUINic+to+PfNdO/+JFWxx8aof2w3prawtAiLzTpjfVHXXohYnfWROo8BwmZgpoAG4EOHaOEOAxUqeQICd87iNYIBBuADWo9onO9QI9PhM7ipZCzvzqlkQEEBWIc5pvhC35XdkNCMe5Y83yJrnIpLDqWCgwvojK9cV++FNep9nrZjnGeMiVOdGsoS7WS0CZXHH0eZRKoOcRhC4ow+gRkQiA3ime1ml8kgVy+QHHWuKl2q6Ov3dgmcZlfGTBBjEIbeRVp5ETPNufsjMtZ4IPQxgzWNwvR5oubdYYtpY4lMzaQ64V4UsgWBjgLTg1lVMuI3DtRuC6AOE2zLO7UIe2AYKnjrxgZ988You9kzbb2URJG6oIgT4zaMZq20Q2BzS29EkMrp4fXTmqcCfr5JDzk19oMEKXQEaIlAxRzNGb9bqS0sGBUn2CA6UgZEYJbBQiDZaSGGEORPx9EiNMQNisI9Qk38gVejSwZptaR0dZi3LSPpuinObXJG1Hwhrk5FJdoeoMGQhOoVOeYxgCuH4In+M+oY+eihLDAABHeLbRFb4FsJJC1F0IXIIqv8+kvnU2KUENFKF0iVHjXXqNsli+17VVgODqQ4/aZ//hH224jC4SqDnUfpnbxbFBJyymikzheNSzAYQFF6/dxFD2VEbgVhqB6wKEI9QF2umjtnrkedt444jN9k9iMkbBPABvCsxPTV3JPthSiX3KpeDPmJrAo87vSX1KYENeccQu9YIRgqACdQLH1KA3Jf20PDFTQCBqWBXRc/UUOhQQ4tlRXtIhLgeucwFh+iJNUoqmzwQvsb+K4QUQNoHTaxzGHwls03EJqyjggUCliioCtzy3yjHBC9LcOF8nzrBGY99jsEJXhc4EK5wN9s1OEc7WRgDCNlm3V89rnFRawXGCvygL7MkOe7iOa7h2p9tztu/zv20P/CmEMfsOYjkAK7vZyzGGx+XaYR6WFLPVoGXnmULYMS5jy91Kf63lXMsIlBG4KiNwxYCwulvPbtvH7uD1IrjOiXft+Mvft9WfHLFD/dM2M9uzre6W5udZOJdMYzLtIeS5PeP5vil2OQhFYb1N9xMlG0wlDC0ywjadZ8g0HAzlHBOWaQybkg1SaCPXFIo4Us0h52WGP0Md6mzQx1xCEx59Fh6tuslnOULN5hnj2+2KVSFMhRd9J2NCGh55gyVqmQkimfyY6lwgvDgZ1k01kdlNhIAzfFN5k0FQGvSISPQGZbgZLjEtAKGe3lpJfI3ryTGG+Vovr1C4mLjK8dSFwfJkkNMztr7ds09Qczj15LP2zN//T2vvuwMVKKw3TEIbv7EgeKZuF6GZ8a9J/siAMAFliZZelfmgbLSMwC05AlcMCEMIqsiZGA4Fg4IiTo8kZSxUh3foqePWe/n/ts33XjdDKyUEzzBhoykr7dIUHvP+dRSw9Aly+hccIAkryEOk64+6QCkkozwiWikBJv1zmpxwKo9GruQ1mrjZVy+K5B2fg/FV6k8nlFW4sSHkoIhlR46OOMjIYQZs6Vs1KUzKzzTnN3J/u30Tqe7MVZXp2PJ9+O8EuxpNWF6ifRFcGcZk+FKgTwBklNMVoszbKT8IFtdGcbub33lIlIxcIVexazBE3JxIesNieV5bKkW7qBGEWnQVYLc9A1u1x75kT/zJ31hn/36VUei4xP4aMMZDLch2S05A5aTLCOyFEbhiQBjkIMDJJ2OGvDgFq+HOAOHQU5/YJz8+YqNf/sCm1o9Ltq8uEPD3nIGtlkKiwYSo+BSYBbASXqgwdNYTk3woQ4dt7zTfRpF8W10kfGgV3mS6iiAmhaeDARvMuluMs0qCS+qU0A03Z+0n5dEcRcYYYRKyJIDRTxFChlF3XtpdgfACGCS35uFOqmTHNy51axwf2x+lEgkWwvuj/lyv4v7A+w7rLkHWaBSqqKUSzbSh8GyhQJ4F82ytpIFTiJhjyPIJXFcJZwCFAEBCIn1Q+wC7NQDop9jG9P/f3rn+SHZd1/1UdVU/pufFp/iUOOLDEh+CZDmyldiODZsIJMWkaFKUR6IMx4mRfyBAvgeIHSj5EATxt/wNQYAANuzEkmXZoqGHrQi2FMOJo0SWSA6HHM5Mz/SzqrJ+a59z61R1dQ8noWyy+xTRnO7qW7fu3bfrrLv2Xnvt9z+W3vfJF1L/zJ0B3mJ+trbzn8YU9fxdA8K3w1rQjqFF4NhG4C0DwlhhnV/MwYzBrPavFECNL/2f9Jqb5b+VblGf4NJ424s0IIjwgpSZB74WCMM+jUUcMDKyReN6LJoAWPBNUp8TG2Oyvu7ah7RbaHUs43w80UbBS8Iw22k9sC4LZQJLJJjJYGZArkYTFSZWgGgREBosfKT7H/MAFscL860a3zs1UDznOpyeCw9VXG5ocvSBdm8QtwVhAFBjqucOuwXEtDa/JBigmSC/J70J67ODDilLxEkCQfF0GX5qf3nYLjcQDpAmfqjvbwSgLWNtpziq5WJFlmmbmnK/rZuZC6RWH3g0PfapX0npjPoE1VtIUHx8pKX5qyjCG2Lg/ZZvFgSuPdUi0CLQIvBDjsBbBIQsttk4zYsmUJAVgMgRr19Mr3z1v6bN73w1nb32qqy7xAKVQhsK/CAK2JeMlF5zyg2W4fwq2bbw/TS4lIJdwGsAodkfYIFLDIxlL/oEM/Ob9uOFKtSqS9bdzAi98znHFY6lS92V35lNTmt5ZpX5wswLYXj6ICCs2xtKa4OH3VbN+PX1nt/emJFBsJxbzTS7YyFt62kTmcXaeo4XExhuKBRnGCNEDRaewRD2h1DGghYbaodjjFtVMmD1JKixAlXqXlx7LJKhJqjtrqycSONzj6aHP3E+LZ2+Tznx8IgNEQ03LfQiztqmNSD8IX/C2+5bBFoEbhiBtwgI8yrZwVa5yRcTvHohvfL1L6WNb3813b7zRlrT1whhBmbNNMoL9Ei5hSIzzJ/5eUnUjDphWKdFu0M8IuHKAhv+aPS10VwP4yi1QlA0gKAjqBbWBJCU+XpljyzGfAGuZmkZRJbcmJhbGwwWs2nJ+Z8LgC4Cwq51gfeaA9ViVF2PUVq079JcXwCOvsLauLt7jdsjwkzAGV6rYzl5+J8AjsnyriEyN1Bm2b61yOOsGLDrqm5ugVBLRP3gWAcCVNLK5IDH6svcHCylC5owf/X+h9JHzv+T1D95j8U33iX1WzfaSxOsYxr4zmf6aEB4w89o26BFoEXghxyBtwwISy+YR/sZVfTM3uX0v//od9JFjVO6fzhK67vX0mhLadGlFWXMJIvRImopvlZrrLm0xuY+PqXgcuO7RTHgXV6uyenFINwAwJglGCwwJknkRd+1v2Bn4aEZkn9zwooFGpNyihTQDXNr5xWj3pbTnTbfvgEQcq0KqM4s9qgsMzvbJxQxAAe/7BxbOKSKOZX3LSy0pEZhqd2QX4N3ZoykeHUO4RbDyRET/ENxjNG/1P6chqbnDyUo1nXZVBs2SErUze1hqj0DhFLzws6H2teIVOeqpkisrKa9hx9LD/zC+TQ4e6/2qterJ9GMMLPz+fOe0ca01OgP+WPedt8i0CJwWATeMiAkMco8wSHpNlbeq6+k737ji2njf/5JWt+4kO4YyhVmR/Pp8J40UGoEEkpOD3DlXxZfQMhFrAA1IxQsDaYHs5k6xZAOLQyw9KSBQoxkKm0QBhczomiaL1Pa6zYE3sOOKWV8kKMFogTsdCnMnPmtg7mo7uf3XBDxeYVp2eSgVGcNHDUQlu+LMrUcX932YXMAnQLnNGKMEtZpZfAxbjGAHuKY3Bs4zgOO+7RLeMIEIAiIxTWpH2PoJRApJjnS7y/qul256770gc/949S/41y0SHCxXKsNp5lFjwaEbWFqEWgReLtE4C0DwsJ4+prdM954Lb309T+QMOYb6eTO6+n0Mq0KTH7XIqtBrEt7m2Jp0fge0n5SdLkmBQyhGHV90Np+tz4ATmOrJuVDqlWeemAHhvrZ/YHGTRCT9GdmksY00qKhDK0BaKbOxjamlQGAdX3OoNDRseml8+t99LOPeRBju465VayypGHL+833FM6DZZ22NRhVopMZIOT9CB1dDYTBY5Ui9Unasy/wCiFMMNVIKzMBghqhmuvzWRVA7I5D2zNaaSJ1KBmA3bUzae/BR9N7/uGzqX/7/XakCRpOqpp4sr9iaz6N0X5ojL+B/ZF8u3xM2nG0CLQIHOUIvEVAaPqhNTCEMd/9/d9K2//r2+nsnqZIDJhSjqhCzfKrJxK2oXvbGwIsfELD8gyz5sGAqeS5Vw0jbTGPaNimTsjqC/hFuwWWawDhRG0TNoGG/lBrpLYloAUEEd8AgHZ+8ftMH1740c/gcKL/mJQQykrebxEQgq20YMz+KRwEhGw10yA/l1LtWJy2o+43nzZdlD5lG3Hqrn5pgW6lMrVlHKBGXRBWbDEu9U5uDEiHwu7CRBsrtD5m2dmUG0AMd5cscuJ533votdquCHLIsu5KTDM8cSq9fH0rbT3wYHri/K+mpVvv9b6NZfkGZkSjvDWphz0y6/cmDQiP8kLTzq1F4O0cgbcQCNUYf+WV9Po3v5w2/uzFtLrxarp1JWbzjRFgSFBBSrRP7TD378H6AlsAo1g4AxRMYyLFKiC0Q4odZBDRsNAzWV7TJEi/FYEMYChpf0/yfdjR3q6AljYJFvg8XcL79voOaGqJhlTSmgAQ8rwtyKbAVAPazQLh/EWfZZhTEDsICOdTqQZCT3+A4Rr1KviIPkkDoWMLYgGAMD5UosQWEQxgFSrR6OuL/UEOC/BZJVpAyUCYXWUMsvp55WR6aVsxe++j6b3P/FJKd9zjEUtON5fxHaXm6BuCg/78y11F+bcB4dt5oWjH1iJwlCPwpoDQi6WRonxTQmJNvkEqbb6efvC1L6btv/jTdOv1V9Jw50ra3rwuorCWljRhfiCwGThft5UBj1RmiFzCtJl3UFpOuTfUovY0ya0RYZEWaVGYYJ/6oBkhr48vIK4npWIHhDKdRoJK+hBgLWyvGK4w8Lf0QCDc4eEpFpWwpZxlPIfqY/ZP4bDU6CJhTSe+qZSpM+0PgbxdXTLAOb9pScPC8EgT87x7LI3dtorjBoO6IAIZpyntSxeiF43HNbvzZAjO3UxP39Mk71QzhgWwxCwK8lxHCWL0Do4uz+s14vhp576H0nueeSEN7n5vtK24YBnsvrTO+B7mQBBk+2muOf6sGhAe5YWmnVuLwNs5AocDIRgHUHkpzUCof2iodoO66oGkKveuXEwbf/J7aeM7X9f4pOvpjNSCo62r8A8voLC9cHXJ7RC5lQFiEk3fLJrBBsvwWdgcC2l/oORnT833tlujZUJM0AIawNJIEVhsYEAVST0sFKNeWsvC7k2LERysKoN73mYRANZAVI6rvpgHCWAs9plTitbb1r+zqtVYl9leZmEcPDEuaE0sUNZ6GrxFRIQkg6Eb5OMrgFNxcDY4C1+y6MVgZiFLgGPImvSz8tX0E/bl8wqwkWaGWS7BJAer6RqtEqsrAsFeunDXY+mDz34uLd95l16HFym744imd0mLb5rezh+DdmwtAi0CxzkCN2aEhZEYEPN9u4GHPjUxvt2N9P2vfDGN/vJr6cS119JQQgo3Wu9tp/XVNSSbImaqE5IidVM1Rs/B1mbBIi5DdjjLTeYAoViOHGM8VFcOMrBBUqMeqVQaxd0eEIyN+XqlD3C+1rZP5ZnFM/MgNS92YWG30fRcra/84exPY0Y/Yl37m/+Z13KcQ5uAgyZ5lp/Zmi0DjJBRE/XWYm/iaNxYmEYjCNIJqzHeJVC0RahDbTwQtUFv6RFKtETQExntDE53GghJk8ICtR/La2WXRq+hvpyyZeK8XrsrVv+G6q+9e96d7nv2H6WVO+8P9M5Mumu4z0fagPA4Lynt3FsE3nkRuAEQZkbim32W5Og9YywSfYLj6xfSS38sx5i/+k46tX0prSjt6eUc6y0k/DbSjn2wiwBDeEjMNJgCC78NoQcWZwEg0TLRH1JjDMHMkg21qRGSPhUbzelKi0KcDoy5dgWADr0cfsu5XKefmnU+YR8HAWE3gaJMbM+v903CAuBcBKScb5gIkLIkmzmtyXGuMfMd1hzKyrgV8VNhGm4GrOfk+AILJJ3JvkYetcT3IZIJv9Bg6HxfgNBm206RKqbSgircaWAbtX7aHQpA19fTyxqQvHnm3vT4c7+chuceiZwn51zENg7SNA/agPCdtxC0I24ROM4ROAQIDV0GqHhEczU/LdHGcO31dOErv6sWCdmm9a6nVep21KiozWnRhunE0hjMjwfGzE5/mollH0zv0VTOYhi7v3Tvq5+XJJahLgi4UBPMQAjTDG6EkjKA0HPuAOL8foUZHniBu9rkNIVai1pqZjivfrQwpbJGm2WF0/rXYYDo18DsnA6NFg3qcOXhGYp+MgOh4xbWdU7tWvnKF8wwap5926QBgOEOM1G62AiYjbOD/QUQdmCo+uHILHvb14CK4kReo5syPri0tp623nUuvf/pF9JQfYLyxSNnGyDIQVQ3Ad1x8800U3qcP1/t3FsEWgTeARF4E0AYni40YXu6glokJrtX0ktf+G0LY06KFa5qniAL31DqUFZoFJuwLS+1Esm47gSE2dklsnDQF0QxBj9nNZ3b8/M8AssCCGEqbpPw8whCBIIwt5wGjD45mKAAM6c7C6AdlM4s16ZmgItAsABcacKfEbcU5eY+VUi2d8vCl3nFaP2zy5lRJDUjdA0w7y9uDKaeoTYBB3tgjgAh14RztxEOKekAUQtfBGSAoEG27BMXHzZwA31OmzJIV6/bpZ0F0REqXGp+Gql0cbyaXlVrxI9+5tfS8rsf0ptkz9DMKgveweSZStGA8B3wiW+H2CLQIrAvAgcCYfA0azFj8bXt5nYab15Us/yX0uVv/XG6ZfuNdEoswnZqAqKB3EYAPjDMMn56C1l3aU/Qk6RGQ1dYmJAA00DI87lBHp1iybKxhtMriEIUgYzTqcGQnNbMdUHP07PyJqZKHJQaPaxmWANnre7sFve5NGoNsPvTqfuB0Ew4s6fyWn4mhVleH/MxCkgFzDiFnF1xxnLmcYO6QZ/+yCIO4k6CuBMD/g3wK4pR9wcCfAZCGGGApdspsEvTE5vbMjiQCTpf26rzXhlKHXrne9PDTykdev+DaaQ+T6aBxLvEBSp/I1261kefH40RtuWmRaBF4B0SgUOBEHeuAEC+BGq7l9L3/vC30s5fyjZt9zVNkpdDjCaRDxFzaomkKZ5G7dLcveeJEtkYmhpg7lew1L8brIsVV3z1GadUlJK0TJBhZNYgKdHSfJ9BEHZUGCELvoGBY8y+nfOMcB4EF10ftim+n/PbF76ziGEWIJumR6NdowBqDcyFUZbfcbhOsdqYOmBkygiNWTE/kfPFv1Pbc11gewzYJRXqGqALgAF+ABVpbANd6H3dPB/Mm0Ii1ySnRrkWmgbiCuTaMO3od1fVK/jqyTvS48/+clq5//HYvzKt22qnZ3DyQW3y0yphRsmZJ94hn4h2mC0CLQLHLgKHi2VYcF2/k5DiumqCX/v99MY3/1DzBF9PJ0+qorRzTYtoL61OVoRjKDqL+0oIPqbqzVK3M6KazBUxjFb3nBalSR4aEawnege5Hphsx0BaC28y44seOhgQtTIYEouvdzzDCGvgudmr26UwweNDVKPzQGiFZwbkKeBNa6Uzv6O0aWEQMQu4nQFLapEwa6lD3YbJt75fAGV041FGJuV6aXGHcVO9VaHhFhNM0wF16tNgm+cQTlQL3Nvb0TglTZHQttfvOpcefPp8Wj/3eK41sgu1yZgRSj2aca6O537M813MzYa8bd8i0CLQIvA3HoGDgZA1U2xPxqBa1y+nv/rCf049qUNvH11Tf9lG2h5v2vtzmXSorc2qdoZYzYMRZWEMAOWFOK+YTrq6GZ7Up1KrtuaK9m23urnBLhiMxyNlUPRzWKeRIswTIQIIvXEs0pWQpYwpmo/sInVoDUJ8X5gc58HIo3lmV/a5CAjrbUtKdL6+WMQyRXTj93TcgoUbvAB2UqMIYnb0vcK0lx1jlhiii1m57dPCESb6DFH4RvtEpIxhzHyruGUQhFhbZKTXbauemMTmL8vM4Prd96WHP/0r6cQD7xNAyxfW9xowXBj7fhPu/X+xkTCNRwPCv/FPdHvDFoEWgZuOwOFimZFaJFQTfFVTJK5864/SrXKLWRczgG3QZzZwjxroQy1Q6k1PeZgeA/VCluWRhBgecWRrsyjthf6fuiA2awJce4Z6dS4okIGHHdKSweIaOw9goKKWmU4e2hve3OG6YqNtI8oB+bksUKkjtkg4U35fp0YX1RoL84vtiyI2wLSA8TwQGiB1nEzk6NKqOtwaPiwcZbYi7SFokDTdwbau9Pv1xMQRKDkFCmJlhahLph4GaGAMoAwWbk9Ws/W4kaDHcLB+Jr0ikL1y+rb08HMvpBOPPKaWRLHN7KKQK8WuSfoCHprybEB4059UvKApAAAZ+klEQVTC9oIWgRaBv9UILADCcjev1XbrdTXL/27a+fOvCwQvppX+Vtrc2pRV2om0rEXYDEwN75O+zLa1EO9psXbpz6uuWFT2F92jpYKqFXZe1AqzJdqElb2IZGiUd+ozgC/AJNcSXReMOEWKkppZqEa7NdkN5AGE8U9OAy4Awq5+WP3uRurSRe0TdctEDYR1H+Ei5lnYogESSzSDNkddUGbKbjuDAKVGJ7tCpiyQcVq0v5JZGmpO4kI/YI4TIAtY5kkT+JMWL1VuIfANxWqtr7Tode1nT0N17/jEs2n13PvInZpgYr+GjMm9ieX+5DCSt882rTHCv9VPd3vzFoEWgTcVAa2zWkK17kK4PO5IClAW5LEs0i7/wX9KW//jmyltvJHOinjs7W56kC6/h+uhBjXhsHNMvB+EzvNxO5BRhU8jl/hxUBxTAE4zwQBFj1NiWn1mcgY8sKD8nEEw0p/BOOpJDD74gL+OTdZn76kWiHbyMTktmBv2C0szDC0AxrrGN79NAdx5EOWcHCb2Wf4tqVWX5qaUKphuHgZM7AAdfg0LJJi+uUCBS5pUTj32DmUnsD31DArorM3Ng3XDmgfggr2FjRpCGQy7B5mu78oR5ooKjf3lE2lL9d3/fuJs+slf/adp/b73mCEynSKXX0NE4z22R4tAi0CLwNGMgMxJgjrZlYS0mdxhJrJN++uvfCHtfuvL6bbRddWl5EVJAzvuLqzw2KF0DEbfutZUwKjUBQOYPHjXw1xhhJEyHPdkvC3PUAOPJf2AIYsttmEhiDGA+Nsq1VaxvQ4oee5mgZCXZBb2ZoBwBlTzMSz6cyiAeCMgNI45OgBlbkbweXAzQrpUEZGSc1JSzRYAQdEqIGQnTk3nPk9qg9yY8HrYHqlP/x4Q1JirzLTh4LvyCN1dPpUuy6Q83XlvuvtZCWNkn9bT81EUpGd0Nq18aDb0aH422lm1CLQIHJMImBGazIFvrMS7l5UO/e106b+9mM5uX06naK7e2fbU8YFBS03r9JtpZXSt0G0MwRdI9bldwkBTpskDZmXKPGpKZhMKCNUoH9trn3wZFEIhSRrPrNLpvmlPXp32/P8DwllXmPk0as3wFtUDD/rbKCnPiQ7uIEbIDYNrdObDxDw30Gfg900AytBdxUpgGGXRaJOYjJUKdbtEcDQqrvGVATCnQ1GhYnQeRghLanMhbSzNp9jilq7nXn8tbfRPp1eHZ9ITn/lcWnvoR6KmyBGJDZI2ddo2n2gDwWOyGrTTbBE4phEwEFKd6yNH3LqSXn7x99LVb7+YTo8vpROAkVJok90dqUNZVLXAYhINIGYg9Gw86nMAqRZPfs+CimVXgKGA08yQFZ134ntJ9T1CKdb0aZN8sMCS4TRJKswtX6CuvpZTp366MMJQy8xeSrcIxFSLLjVaqUoXMcKD1KGGpAPEN9PXZKecUqOsDmdam5weIv2XHfASR9K24J96BkmJRlqXhCnWaWpdsHVaAGABQ89KdJo0QBWQJTPa57W5Zss1G4ntbUkhelk13s3b7k/nPvZsOv3IE+Ssg+XnC+J9V+c5BcLWEnFM14l22i0CRzoCBkIEKj0xwZe+SLP8n6ZV2ab1l7aUUpukISk3RvKwGgqUBkOJYlhos70Ziyd1rqh1GZUy11EqVWA3wQ7NqzGVrIJy1AjDx7RkGguDKmoPPw/j9MilAKBuCntRhLKHnEYNgMppVg6jO77Y5v8VCOfBb1EdcdFfSAd6vDfAVaV1632A3TjuODtscRCWaTGRgjpfeIJy1wGy0SpRvEhh5fE726sBlkptOrWqm5E9ZivScIjROexOw3NHsk3bWT+bvidG+PBTz6Uzj35Y20r0ZKQzV41TmQH78LupoftIfyLaybUItAgcuwiI5O1MxptvpEvf+HK6qunyp6UUHY63vO4CkAMQUEA4tD2YO8q8UNLWVprATcRySnOiqRC2TaNnDSD0NPnCBnGa4XU00YdC1F0MTuGx+DuZRyIwaol5kn34kQbrLMyrAxMLaApTyxZiBkKv6B0ATYGwbriPXsd5scv8z0Uwc9B25VhqFekM8OXj6VKwZlzxt9bXee8BWLlJPpSy1AlhgTA8MT2z2sIAy7kBeHmuYAZ9K0Sdbtb2apCf6GYjxhQqTbp8Ol3qnUhXT78rnfv4U+nMYx8QOK6QCwigzSnbWT4dDLsB4bFbF9oJtwgcqwhotu5rk5e+9DtpLHXoupjg0h5uMarfqV9taU2LpKaXuzsty++tUISgVD18Xkbd3IZVWG6UpyY1ln8lqVHPbYIVRmrVilHqhohCTBLJj4KfAYB+GBjzNIl8SWZYlnvw5tKg1aWr05v5kHNqtPT4lVTg9EVmlwe0WxTArP1COb7yc/1XU79319Dv+OXjzVMvDEE6z5FEMfYczSbZmGdjjxZfWSXqmwPinl10AkZ90xBuMoB6NNDznkPMz/XSK+rh7K+cSZuDM+nCyq3pfc/8UlonHTqMFomo30af4f7HPBuM92yPFoEWgRaBoxSB3uUX/+Pkwlf/S1rfei2dWhukXZkvDzSpfE1AOFlRWk19gu6ZZyEXaEXTA+thXnidwgvAgi+a8alBfkyNUO6UfQFpTI2NWiFAGJMmAMGoL5bWwb5SffQHFsCgab9Uw0rQZ1OhwRANdBnAaoY3y8piX/W2wbKmj0VAWO+//L5ujK9ZoPcddwmdirYDwsxcQTPvh215f4x7cntEgEw2y2Y6fB6pVFomxqX9ozBgp0TLORRmm6+LtpHWN/VPnU4XJ8vpjfXb04OqCZ554sf0FjBN7jUAfq4odcf6Eb0wsecK+AjfbMiO0mehnUuLQIvAMY1A76X/8M8mw8vfV+pT6Ur8LjXgdVnWWgMxvBEjkLIbjGuApPHKCkmqktXUCk8W9twQ72KXQFAp0ommVcAGbfjlZuuYRhG1wQBW1wRz6RAFZWnD4PfUzmaA8GACGAt3BxTTDQ06rOUx7yiWdqd5a2Y1e/XLfoonaL3vesv6/eptmfBe1KE1I4xTB/w5lmDAox16BOPpsEcbuuYXBtqFEQYrnJTpFRnQl/J4pcJAA7S5E9EECbHLpbWzaWOwni6evCU99Knz6dS7H0mT4WrUd2kzZAak48Oo5BrjAgjj0Rjg7F9H+6lFoEXgqEWgd+HfnJ+sCwR3meUnReFA/401T9A1PknwyzilELMoXQkAVsNYIXye1WdnGMAP2zTAkPSn9iOvUhSpUSeMtoVaJdkxQgAVzpiFMa4RZvBaREIOYm+LwNBm3hl8pkAI+MSe51nkoib6+fpfec3C98t9lRb45FgRR7NBN8lnUAbwUIeWlCgMsJhoGwynHqLcEjjuVTAGWSU6oj5bmKYpuYBTNcFrw9PpB2ktPfDcZ9PZH5FjzPqpzOez+pM2ibisc48DgLAxwqP2+W/n0yLQIsASePU3Py29DA3zNF3jQpIt0CS17+u50Y5YIZMlwDrPFSyLcRbwW7UpEIM9CvhGdqZhdBIsME+Vzw31MVECSzHn5TI7yqnRAoTFrNSFxyx+OYAJ7ldwZpaaGWd3hTPzyUQqM8eoEc7vo9T93IaQJ0jUptk8V5tk16BZAN6ATh2QGJahxB6lBBAGKHOaNgvX9A7Hw0cT0yR68vl0awQN70YpGJt+NouLFCh4N5BDDDGlvkh/Jh6rPh/tYyOdTLuaInHbk0+l9fd/SGKZFfmHKiktli7hb/R+ivmzfx9iB4Y1CHINKvBtQNgWjRaBFoEjGIHexr8/L+wTECJ0yRPPxxJr2LcyT3lwxaurxRX5Pis5QMfkeP6VzdpIalPZqVEDxKCEBRYQ2RPQ8npMuHmMPEfI/NDk0SBQ9m9mU1Ko4EFMTigMsQDP/LUodbfSK1inNxcJYOrX7wfU6W/3p0lBg0DmWiyzVxr/c3O7eyedPg6XnDH9mK4JRkrYw4Rhgh4PmJkf8c+pUUQynhmIApSY6TVLGpNEynSMz6rUvJ7fyMxHGW9vSzEq/u0hu9tikl9Lp9NHP/dr6bbHNE9QE0ImNMoDosa8GLBr9GvgdgQ/1u2UWgRaBG4mAr2t33xBS6Ea3Gl+RxCzx+JMnSpAy6IKL/IgVs2gYqp8WKUxizBqguMJjHCkvsNgLeMRQCgFqdBsKAbDo8M5vgmU85eBg/b+AooAMAKa3E4xL4yZP9Ga2CwStCwEz0pkU/++S9/ui2YA4fyx7OGY43MIwYtrm5Azn1vuE8zAR/Y4egXD+aWMN3JtEPZH/6Drf8HA/Y4wcsXPCWbaWthSm+MiQ4y29AyOMVtpOW2snUl3Pv2ZdOfjH4Q2hrepWKbFR8RYr+0qfw0Ib+bz0rZtEWgROIIR6F3/d5+xBGa0t52bupHkL+srRvvYdyazHQNjXkEDGNUzKCD0dHkBIEBIbdApUQNAyPlHroOJhWRG2LU9AL4VE2T/lpnk58xE6YGzkGS2KR2mOS9mcXavpAfzxapZ2zwznAe7wlpLvS12N83LxvdTICzstAZdv0bA5DARNzfLQwl1dAI/ABAgtEAGQYua4JdUi7XBndPFpESjJQIgtF+oH4DZikgktdidNCCe+m8k1nhNPYOr67ekl7f66crJO9ODTz2fbvnAh6JWqAkgcUx6j6o1pMuENiA8gh/rdkotAi0CNxOB3ta/Pc8q7QkSZZ2Pye/RrB3ilugBDCAJYIjnYro8adG+FmeZkno7UqVBhNiTpiOw6OsrgJDUIIP1AvAOB0K2LqbSsXTXopCZ1yNMyWzHsJGBc15UsyhNWqsuOcb9bJDjjBxuEdjU+12YenW7CaHVv/ixZvZnIBRLBuzCGg1HmGicd8rUaiFAC1ZZWHmMTJooBYpxeV8WddRjLaBRPZDnX9cUiYsCwXuefCbd83d+Mmp+sk7b2xFoqj64q17F4VDbTmE1f5eFMzfzV9O2bRFoEWgROEIR6G18/rnieO16XggToz8NvKKFASVoNMrb0CuXlgA72CAMkC+lSLOrDJTHQMiib5cU0n3FxYWFV9t3zC/31PFM5SvqvkSLZWaBsIDhomvglN9cP2HNGgtA1v/W+1ukRJ2Cf3GkmUospyA+PZpCsDw8GCBEIMONgFLOgKEaM/NNRphmOwUKEMKFXTfNKdFsmxZKlvKgAsh1GKVdZjki2cU3tH8yvbx2R7rvE8+n25740bSnFgm2G8veDkENqlLXG91awb6ms0Ici9YicYQ+0u1UWgRaBG42Ar3rn3/exSwWdRSOVnYapMQ3PA0d4QrT43NalNQjhBGwc18gClHENtE0P/a/oYq0U4rYj9OsgECnxETWUdSJhgOvz1M1ZrjZxHFMOwkPE734+CtGWAJRi2zKc/V+DhPKzAazMMKo13VgWgp4HK/RP9dV8aAzGyR8pEODZfdyo7wZtwLpymueIRhnHf6i+R1QGzkSPk6nmrVPRlvxymWpQ5dOpO/urCkd+tl050d+Ku2tLMc+9fZMDGEo8vJgaMHSQIwwDnwKhGybE7k3+7fTtm8RaBFoETgSEeht/+tPa/QcIoxc/9IiSQsEqc8+7RTYoDGHsCsxoRZlPQ6xDOlRi2VKepW6IUzOaT7YYPTDxdw9pP68phhuZ9ea3Jw/n+p0OtZ1ytlYHwRetVhmUf2vBsL5uh6/65rfF1zaomSt3WjCI9XI4lcEEEavoOcqepqEImMw1PnL4YXJ8sVBhkZ2Kn5RayQlG6lSbg1w3cFpp9RCO2aq3geGCu9p2y01y19Yvy3d/fFPpXd94O/KAEHG2qRObWIQoBfWAcbP+F+ZFJyf4mnaPdqjRaBFoEXguEagd/1ffUpAGAwk2AkAF43xGEL3kSZquR6NBI52iIkZgvEIUGN7zzJ0jx2vBQWz8ANVpB28YZ0hvHFLQQaOWn05X9dblKqsL1QBxKnKtEBSBqUDrmrdElHXHA/yDQ0UKfXMgFvbzmUACbYWlnE+v847VFsoLQwI+maAZnk3zNMrKODLac84BmJf0qKlV1BRFbC5dxGeOFxxinpHLG9Dgqa/nqynR37xs+n2H/8ZzOxEEAcx/NhMXS0TGQQDpg9okj+uf/ntvFsEWgRaBHIEelf+5dNaj7Uwk74EoMQmxrA6QE+L+pKAEHAcqT+QNGmAIC4npACjl5BFtu+aGIAZQpgoJMKCQikZKz2vtcRj5gLUYFh/z0Y1s7tRarRmhAdd4QKuZb/zzLEWy8yoR92Uz17jXTxX3gwus0FGRgkAw4pOoEi/YG6T6Bn4JHRRC0NP7j2h4IweQdgdtTz76iCcYRsmSDA6SfthDFUMM+6nXe2jh9vP2on0PQHdvR97Pt31wY/qeSlPVzR1XsrfZa4XAN2pTUskgvPH0Rbpb/kraJ+HFoEWgRaB4xuB3savf9KMMFJpWiblEDOiDYK6oCdGUDsMwCv2aMGcALvCHiXxoCQmoGQYL60TBWBIrzo1SMoOtkKN0cvxdNLEolRnZ02WLdlKq0IBx0WvebNAWMCwtHMUtxj+tbIy52JrIISZFZu5eUYY6VA5qlJPpV2CMinfOnwAHOOOYIL09Ck9quZ22CBASB1vRBoV+Mq9g4asXLcNoQv1VaVRl9ckjBEIimW+R1Mk7vrw31OpUfs2O9U+jG+kY7V9lxONP26PvepwD4Za/dHP3pcc309DO/MWgRaBYxmB3sZvBCN0U7fttKgRbjndSXN7cY8pwGe2Uhid03aRCg2yh81XgEEBEYAwVmJqYVmBKvY5U2vLNcICcnVKtKg+FwHhPJt7M0BYX+U6FVuOt+t19CFP0QIgjOHD+V08OzEAxf3yxdQbUERMi1DI9wpKDYsFRkoUABwq3UlaNKbJL8EoCbPZYLRuoLOhpcLfi2GHWlcNKjJEv3Tm7rT+s59Id//0k2qgV7p1APAx0op0LTcyYpkZB6fIF2ww8/SoCZZTm82fHssPQTvpFoEWgeMdgd6133hWy+dA6+eqF/lJjx6161rYN12PAhBLLdCzCUnZQT6kKPXSmpvGGcUUvYH864patA90KcUAQx7T2p6hL4tFAmBC5UkKNtKO9qeuXlPAch7Qys+dVVsFrvVruvqgjnNkQVDO2PrwcqqTrCc/1w3otI/knkDUoIAO9b/SLxkTIwIUe6hESQk7DgAUA3OpD2IqLjDMzfJ92HZPtnRLa2kP1qj9DRHJ0Eai7bf0+h1ZqK2vraQrarv4i9W70vs/9sn0rg+rWX4oYUyuKdp7xijH9eNbmu2bAOZ4f7Tb2bcItAi82QgICJ/Rer8sICR9x2JKvWpTa/2mFnJTG/cJYqLtHkPAgUWX+ldWScIAYSVWS2awK2lUwDR8LacMa17kUoMj30ctMkApSNh07l6drtwHhk67xqO8R7efbKBdXhNNIjqRjLSG4VJX4709N3FKnIpnKAOIzbyCLDslOna/ZKR7naGE8Vk1y7vQJhE2auV7UqPuyHRzPGajYomq+Y0kquFHDyzmRkJtD5OVE2ljd5yuLJ9MZ3/uF9M9P/5RgaB6A2GCcqVx80M5UJ+Eb0E6Ic+b/UNo27UItAi0CBzXCPQ2P/+MltFI33nqvIFQqVHVCRmw6+nyKEOZL5jrTG6rsHl0rvmRGrVYZj8Q0n84D4TzAFanIIMRhouNWwdyKvKwfr/u9RkI50U1JQVaA2QBwhg4HAKeaFUAd3F7CUYF5nf1Tr53W4RCBmApVUkd0MIYt4fkwlyeJhEAjjAGEIS3EefCCCOFScM86VF0R4xjGhNbnceuUqKD9ZNpY0XN8qOV9MDPP5Vu/7GfMAhOVpfx7natEeY3A4TAoFW5jREe1w91O+8WgRaBm4uA2ic+LkYoWb5qWADhxHMEqRFuiyXCWIK1qHPNQhjrODCGlkLSPpoltciYoXnWZRVHmXQwW3ObB6uZehxTL6hFWjBi+OoYHj8tUn7Oq03nwba8bgqGgFd4nbrmmWcTFm9Si3VghU5xxi0AgDXWeRsI7R+AewvPcZBhiRam2/mYDUbBCAFBc2OUn3YkAAj1vhLnDLT/vsc0iaMKCHf1/I6AeGO4ln6ghvn7fvbp9MBPPaldKeZDWip6Grw7kYOa1KK8Q80IuwvSgPDmPgpt6xaBFoHjGoHe5q//A63CjOhZcQoy+gIx4MZAW+nQQYAhFAg/UtfBaIfw4IgYMeRxSlrEPb3CopgqFToHhAvVnvX2sLAMhMHQQs1R73Pfe1RX70Zp1wKEMReRFGx+MYDn94q0qvfD73i+bAQGCgjpr7QmSGbido6htqg6a0mtlqZ4p0rN8KI2CDuMrzxRA6AHPnm964+wboHg8nJ6Y7CWvq9pEud+4fl094d+IvWUIgXxaLcYubVC76jr5dn1RRDqcyl3Jg0Ij+uHup13i0CLwM1FoLfxL35eREW1KMnwUTYyXxDz7D6pUJk7006xBCP0mKYAQjeIk0LM627Ysc2aaHcMba5GOA9oNfAUhSivDd/TAEITy0q4Ms8I61NexDQXt16geIXWxSNAfQoes+8HSOaan8DPwKcYjFW7C7CLSRFmkfpd7oYI0LPVAC0ZZZuo64WIxqRTMY8BvK4MSi16USnSl5ZOpXuf/GS6/+9LHarZgzi0DbUdfYVL5Ju5DLt7sk9D7ZtPotUIb+6vv23dItAi0CLA6vvyP//pyY4W8ZWTZzWlYE2Lsxxl1Dw/ZLzS0o6IH4IZOce4fSCnBd0WMAUQCmXFbGa+pQF7tqrhogOdReBV1/Kmqc6wWCvgyOvqCfEdiGUWV7dE1AA4f7UB7wDCwjijr9GOMR0DjLRoiIJCGGMD7cKI9e+Sp8mH4pW6HCBo9x3aHzqQDKFM1O1g3yhvAUJ1F8IKhYY7vM/yarqqm5ErJ25Npz/yM+ndSoeOVlb1vC259VWBnk+8OqvS1WGpjNvzO+FQ+0tvEWgRaBFoETg4Av8XB/3d2LYYPXc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a:p>
        </p:txBody>
      </p:sp>
      <p:sp>
        <p:nvSpPr>
          <p:cNvPr id="4102" name="AutoShape 6" descr="data:image/png;base64,iVBORw0KGgoAAAANSUhEUgAAAcIAAAHCCAYAAAB8GMlFAAAgAElEQVR4Xuy995skx3UtGF3VZjw8YUiKpESJRhQpkaIFSPG9px/22399v31v6WAHAz/AeNc97aqq95h7IyOzq8YAhBlM1qDQXVmZkZE3ou+Jc12sHeFVxtcogVECowS+ZAlQEfG9Fm91h+ppDe+jxaB3PCtf+H1trcx17lqZsAX8vrbA59luObz8Qbl14W/lzgdvlOnO5bK5f7ts4PgG2l3HuUcLXDtb4LpFmeLYGo/h0sVigebwaW1aJpMJjqWqzJ76J4/7O/cJl/R+oiPx1RzH5zh3hsvw+xrf+Vy4F49JAn2VXNtHf1ImPLbGe7an6tKuP+57Jyc+z7JXnjPh+UtOyPu3bbWnpVyOOE4aipAD+8IxiNfwep3FR8B57NsCH3jOdDqtbWTbPJ790LM3z7X0oTgO0bankfuhdpo+6jt+HoFwlRjH46MERgl8URJoIYb3nFjjh6ZsFXiq6oBL/hAGAczi16lAAtcc7JbZ9U/KrfN/LdfO/6lM7lwqZ9d2y+lyUKbzfWDSDAqSDayjCcAnroGalGa03jS4ra1NAgibPvmWOqcDQveax9YECryefScQElQBggTCBYBQx3kOj1NR8958ZxNsN1sjoOB8AZ8P9oEwlDyfpYKyOygwjCbn0UaCiB+xA5X23OxG3qv9PPx9JRACBFuelWCW17NnGr4AQpxd1rDg4KKjBboW+PLchwXCeFTfepILFv/UKI9AeK8hHr8bJTBK4IuSQHIhQ9wQBFuaBcBJ5IzD/ChGiNcUzGrtcK8srl8q2+++Xm6982rZv/JeOTm7U85MDsoWgXAxFws5OgLTIxAC7AyCBJzEG/ckFfPQeFYBBfezsiYQBjKT7QkA+RPAR8AjCIoRxnf1IfysvFq9SGBoGKjYaQxEZTeVbXmhsAYgbFmQjjWscMjshiCV47z6OftMdXh+MsI8rnVAw8QEOg1Qm4E2TE8d9tXsN+U+fLVA2LJEjYUJae/VPosXPWq8x1wtu+FTH7v1eGCUwCiBUQKfvwT62BaglGBBkCFoWd/pRR3LxX2Swvkcps0JAAlsbw4QvAsQ3P7gzXJ0/WJZ371ethYwhx4dlHUwMpohaQRdwCxKBUlM4S1M8pIRBqMSwOU9OxNbWufI5qxGk8l0AHi0hnuRq+KnWaBBkNf0XrjxVIrcwDCfG1zjrsEA1Tkfr3SxO2fSCKdlUfcyaQ7NjKtAcMjmhrNBABem0fxu8FGHW/OslxkddJnQtvK1/HtmzQZIu4VIMuLu+uWzNcZViwPevHLSEQg//z/v8Q6jBEYJPIgEOiAcsEFpLTI3Gg/7QDjVNzxIgAATJAhuXyt333tDJtHFtQ/LqcNtgeD64hDnAogqcLkx+rFS2ZqF4F7BtqxsrUD7DCpNoy1AJtMw4B2RCZZDsUKzQYCi/IJp3uykQpVMILOpEP6yMGP2gAlAb0bVSsFtiPkdP1xvsAxQeqAUzDGPDf2L9wNCgRxNu2F2FMBqoRLmxwbAKrBp3Nx3/RpAmODc+mWH/W/n07A9T4eUMX8G5DZ+xT5THhnhg/x9jueMEhgl8AVIoA+E4RPTfUnVBGFibtRrhkZjikya8PcVgODhjctigdsfvlUWVz4om3evlZNzgOD8QMEwvPCIYCdTaGASzKT0wVVzXDDCji0Ng2eswaVsTSHN5ARI6R8kKhEID2wKBSNUkAxBkf0X4iUbMjOxKdFAWE2ICSD6rvMT0p/WvvwsQhIdHjIrg3ncoAcU7j9fNO0Or0sZtOxryBrThEkgTIInU24AYV47DNaJ9UD3GOj+Ip43x6LtTz7X0H9Yj3ePYvnVlsOMoHkT/2IQvPAYgbA3mcYPowRGCXx5ElgOhMEGobgi7KQDQaCi4QcAM9svM4DgrXfeKDfeea0c3fqknD68XU7N75aNw7sgZgcKxFhMpnoXRIJSF04JYmSSonzJTjpGaGnQhGrgqyAWQIh4xwARG2j9PRGAbQL80DcD4AxKnozQwTF8yZQZ7UtFB+vkfVpGWE2M8i2uNv+lT67PXLvI0QquedfG7OgIWfLr6FHDntTX8Ne1bbQgSXBaRARsntMyQn0/iFpNIBwywi5atzOb3s+8q1GKCZT3r+JNRhjjq7hiRyh5THXtEN6/vL+D8c6jBEYJPMYSOAaE5lhUw+JchoE4QgUGJleOYHpEKsRi+zoCY94qN+EX3L38Ydk62C7nJvvlxHyvTACSRzOAEcLyF1D2MwKAkyzKOsEQGnQSQFjvV015rVm0Y1QEu+QcBgR/tzaJyFNGiBIA5R902sSCgAuwsF/TLMXq1/cIchlBPPpS78qclphE2+kC92hlkq2pd8ig2u8SWA0+ZITLgTBNiX2TY//cBMIKpvlMcWAINQL4BnDTNLoKCIc+wWV90ZSpbDBHKIAPaxYF6KTPF4ubZK4jED7Gimd89FECXyUJJMwQpmrUaKzmKxDipCmBhOxocQAQvFsWNy6VnY8ulO33z5fDax+Xye5t+AT3yyZMokyTYBQpleMCCnAhZmnbKsGIHMisMCCWTFEMkObJjpEk2FXzokyg+T0V6hysiWBi3kpzqH2E9Jv5uNnjke7ZAlD+TqaS4Kh0CdqBWyCsOYf9UUtAYM8rGxI4Z7BP/zkqUDUgZLbWN422d1nFyNpz5rFUqfdNUEp0HUy2+wFhD+SblIoWAFfxuP5xA+EaAqP0U1iJznEKZUrJyAi/Sqpg7MsogcdTAtSZGUcpU1UFQ3vgfMSsyWZMgCBY3+LOlXIXIHj9wuvwCYIJ7t8pJ6Dh1glAh7tQdvQNunX5n6gEAyAygVyJ92ocifNr676XGGE3Fn0gtC/MCj9ZGNmeg2EIeE6RcMJ85zdke0zclybWPQy4vlEFQiaXBxDW59UZwTozuCQVenQzCwkMA16WBbosAzYCfzVrhoxq3wam0naW5jlOiTcAK+UkgLDtT3vd0DRKmXKMlp1f/bfxzEvZ4OBPp7MwBBBmVG0wba2PaPKWP3M0jT6emmd86lECf3cJNMhhQ98DvxII+dPZeAkOCYRuyiBIn+DdcnTjk3L34tvl9sULZe8SQHAHKRIHOwJBssbCxHWYE2mKFEPLyi0CHphDFTAj+JGp9OgIdWYAhMv8WQaI8O+JDbI3Cd208ZFnwkxLn2AArxmg3zxfrsl4howMrcCjZ7ZpUuCICFH84mfm/eqzd+ZE6nUCB19sZypU7lIU2oCTFtCGwNiZPXltyD3BNtpf5iNsB1dtcgnAQB9Kk4nxHMUA+qVgrGfufJgUUh8IuzusAsK2D0Mok/QIyr6LGKHOkZBpWg/gh6xHIHzgP9XxxFECowRWSyANmwmGLZyF/+se4muB0PzP/Ee6LN+KmnR06NGtK2X3PSTLI0J0BtPoxt6dcgopEpN9sET4A212E3oYIDJ3LwBN4AQVSTB0iD/8h8hTTBhOcMmemL054lNBp/IRZtJ89h4RojhmSPA5vg87w+sCdAkWZH2ZxkEzpm4oxDYYJVNUQ/m9masxKo3H3eIjfYTZ9zYhPX2RyyIuEwjNhDtenmw3h80BJgM/JJ8r/G68BzyhHrMAIAG9WKLxJ8dTP5kuEs/ixzcQGqzyOf2kunc7KZr54VaDwet+PpFFErS80KVhdmYKihigg5NoDViMQJhDPP4cJTBK4LNJgFouK6YkCDrIpVV+w99TjRtGO6VO1SWVGgpRfjzkATIw5mj7RtlHesQN5AnuX/qgnDjcKScRNLOJVAWaQpmMnuBphdsxt2MBG1TY8hvBfyifYFaHoeLuWK1TGsj2zDbXiDoRBGN/YCTN6/eOVQn8HA4aYGdF77fPldmVzUkIIYN6TgDDisHpmTjDp5inHjd/tlIxoPll4Ejr59AKmuc5vKgPhPzOlXcgP5oZ2VpTwkzP2QQWCXSVLxnpIrq7250TCI206puYHBcBdVp4luTSqBmeKkN+bU5qMOaqxayTkcBYfKCmbBHwxf0JjCMQfrY//fHqUQKjBFICfSDMgmGtqu2DYCq0ZH78LDWIdx9AxQiULL9b5jcvl90PzitPcA8gOAEongL4bcIMujGl0wdg1YTpC2QIb4Fp1v3p/3MfBH1iIwmEWUkmgdC9WqhGqMHeaRD0FQYIxjGXUDPwmilRDYcCD7PcEAidHMl0Cqt49TCZUfwu2d3DT6eLBkB4/JrjJcvq/JUocsFQj/Z+MXwNGGGcIdMnTI2mvv6RrwTC7L/zHSVSvfSZHxHV67WAzdCaBVx0xJjVCxKQB+Zbt9U1rd6qw+634mJocp53Cw9+PgI4jqbR5WM+Hh0lMErgoSRgIAvVJjBrX1UvVhYSQNh9IbYlheg4Tv0uZUhgUYrEtbLz/hvl5oXXygHKpm3uoWIMzKQEwenhIcqruYJLMgq1VYGwZXeVYnRMQnBlIOxqhro39S1GGDtI0AQaEaIGEIIif3al0cxFQjsH08m+2fzXL7VGM10LhK389BwNEC4L7RjmEXYmzxiVMBWuDgvpAnd6YxeAnoCdcm3buRcQMq2i1xcCUrsrRQLjOoufc8wsl1zA0C/se3ncUg4ZW9z1dbDsaoJjdL2AEG0RCMVIMeb8PAbLPNRf+njyKIFRAveUQDUK1rOWA2AHRB1zYKAFwYUACiAMlqD8PplDr5a7H54vt+AX3L30TtlExOhpaP4NVpQBCDJPcIqoTVWPCQBMVlWjQ5NJ9BHGn1R824zGitbmwvqmGVRML/ICadaMwtoGR14dUZOpsKOVattrIkQ7IGwUvCjLvafYKhDjcaZP8LUsalSetvu2zedbfVJIpyff7G0nMxdsTZOvfkuimEW0FakpoVve8hXajDkEQl/qPnVgSKaXRy15mZ4jl1OLGTWE4wJdRwxznZL1zrsIXfdlZIT3nnfjt6MERgk8oARSpSf4hcErdGsDKrW9tHsZdASEMmfRnxOeIADd4iYCYz5+GyD4atm7/F5ZR9m005MZ0iRwFUBwcWggIgjSH6fWGtNiwlrVyIPn0T3JDgLOrNRbEAzGp0CYKJqtHSVYNcaJ8smGHSQSfq9Msg9sWVo6TX11QM2x/QWjn6uY4BAUM30inz1ZWDLc4fnHQTUksIR5dj67fq4iuzi8j4GQz2V2fBR26Rq8EyZcLnYyqEaPSnAjcYvCAS0IGggDqFUdPWZXBMcYUiMwSf6/6ATXL/ID2gRrYsnvHDyzACPUrdHR+6wTHvCvYDxtlMAogcdWAqlE8mezX4NW68eYhm2GcbwFHqk8+7tmALntm2XnwwvlNkyi+5ffhU/wMmqH3i2npgha4VZKrBgD6JkiN+FIlWY6RliVNJoyA7Py7NiLh6v6qIJ7WMcO2GCYRF0/lCgd5dOclS0GlEEZWWjadCQUrRhZmB51SJ2Kr20GDBPdyjnUB8TsY72FgHRorvQ1Ho32u+Vq/zgQ5nVpYpbHM54pf1bfn8rWma25dwGEEfFZ+6+x4AnpQw0fXmMCpTyrpzZWVul7ZXRpjJx+2MrKNgMoIxBmwvQIASFa47pF94zIYFoAOM0U4EPgHIFw5cQbvxglMErgwSXQMkJjyZAFtkqSJxgAHU4S54odMaABmus2yqZ9cKHcfO/NsnflfWyldKNsYU9BVo3ZEgA5TaKLWuyKVadPLaMUFSIfCjQZUlXM4a/qFOwABIPxrcEHmbtKHCln0MEyBKCAWDwOwMAZ8wa6xhcWNKk+65ABHvGZa1v3l/sy1d0Hp26D23up+e67LnJ02d29OXDjowvg6gDa96vML6JFk5wNwTijRzUTyAZjd41chHR+RY9HBeDEwcYPbRYcqRGcUQBBBh8xMEYxThStDAe8mLmiSJeJvM0RCO8/18YzRgmMEnhACSQbrIRKmj8CaMLvlgEOFTSlWA2J3l0BwII0CTLBw4/fRwHt18sdVI5ZQ7L8yTXUDkVFmQ2kSkxZwJplzeQbSr8Y9yvsTHdslekLVLgJhC1DkvINdpKQHLQh+h0+wWCDLJVWN9pV4nxEjwr02P9gG/E8dXunYCx5r1TqAsL2hbQPyqD26x5yXwZsNYgkwKplvqsZoG/CrtjH1meOCVIeni6YZ3ie2w8gZHAN5M5oUfZBscB1jNSi7mNTbvfZQNsFxhgInX+Z99N9qg83Lg/5it3JKhBAqHxMfJzh+jn6MeNnDg6AcMLAHO9CogLsIyN8wL/y8bRRAqME7imBPhAm1BFMqHzowevvJ2jtZr2mwHmCwOygLO7eLgcX30PptPNIkXgfWyt9Uqb7O+UE/ILriHiYKrTeQOg3fXWs6anCakG8rJilcBu8sXJ1tc/qS1MPrbj9EpWobwfD4H4CQt6bQT3pK8zIT/r4UJ5NYNi9DH5DZtiZTHumTCnx1dGhCZCr2F0b7dqaUfNZjw9en2mtGtzKMrmw6C00OnboknBsgSDI4Tb7T0DsgmfiHFb10e35v/TdDeXiRY6q1DCQpoIkgbE10XrIkhHKQqrKMfyJPswBdAvMP60zeK0rzAoAMWfWYFYfgXDV6I/HRwmMEvh0EogVujVjruAFH3UHCTacafeErgm1F0yD81vXy94nH5aDy++X+dUPESjzSZns3S6b2irJwSlmDmCDTJvgG60y3pA7SzApuyNaYbCsCtePQ8BoWZfVKhV3gjfVtu8lU6h2l88tlAiCjhDNtAn7/sg8GbfZJuSb3cg8mp0KYKymvhakqalNkZaywo7xdWbCPuD5SfL6dvA6EAkGXv1sjcnxHuEiAsOm/FqCY1t6TYEnHO4AwrVpyDlNpLV991Ml2Ggar0EsNr2mDDweDSusYmwZYrBZraOYGkHzqJmgk+Y5JgRCzA3kCy7ADBUhrFJ6CYT4fWSEn+5vfbxqlMAogRUSOAaEhKnYWLeqajI11vtkMjMAAEnxR9u3y/Z776BsGkyhty+Xrd2bZX3/VllH+gS53hxKbo5raGpjbiHZIE2k6zCVGgi5u0SXjJ+9UxBJ66sT0AgupHQFjDpGtWyQVaCHgDw305WNTUywhunXnSYIJrT9MRKxYYQBwFlYW0E0baBJBo2oo1TeBMLsm3ufvk7+3mdFy2Tf3bvzh3bMqUur6MCwBcj7hYsoGX3wqpvyMmAo1j0EMDLB6TqBhpYAl5PrXh1g63mbfD+vm7wYyMox+ZnVS5MJGpgtTllLo3A6+6h6CrqdFyZr9AmCrc+VQ0h5mBF2QDgywmWzaTw2SmCUwGeRQAuEUmoMTOjvJ0htRWikibPM9srRDsyhH9EneL7ssIA2yqadKUiWR3Ft7ie4YBqFlKNNrFSlZJETgNYUPkUyNFq9uM1Sy4oEJNWk1qjiYBsCwmiP2tORjllDNMyjTNRXqa/YVqmrh2ZznNq3H0rMMFhZ9Xfx++iV8Dc+hw03OkXFXjV4T/pdekLr//QpQ0bYkrqheZS1UvlKn9vQ1Ho/IGwT6rODeQ8XCncULMvPEQCnqBRDQFxAXseB0C3ofMqLPzVvyAAtrSyw4OfkODnlQWZQHtT9DIgxOcRaZaUVEJKRAgTLhoNjOD5crNAsSqZIE7kiXUcg7E248cMogVECn14CaeULwxVtVaHdAgi12g/PHcELTG7tCCB361rZv/h+uX3hTZhEPy5ll1spHZYtfL8OkKQPUAWvyS4YfEHbG9oSo+Sb8X/M5xMrdJm2BA8DYVKV9tmyt1as8ixGuTSH6Xds0FspuZi2SqtJM4fZM0BWcT5E4gBCyyBe1RzafvbvbcSm6c3xvn5aIDSAtGbE2D2jOZ59uC8I+sQO5ONRWiBczJLRArJoFmWgEobK0uzk3d3rODN0Ckr2uS8LLyLMIAX4AYS5qQgjRbkamhMMNQ64+WQDwL+BixAco9xBvunLJSt0cNMIhJ/+b368cpTAKIGBBI4BYfoIo2RaGsdcNg0FssH6jnZuIijmHewsDxD88N2ydRdl08DKNsAUJ8wRxOa7MqyKAjplWupWAGc2wd0lqNJgONVbfie6/NIPFhvzmgFlL/pAmKkQUtnpG4xC2g7xiWR91RftHjzNnjaNmtnYhNe9KgtMupbpGj2fnG18UWo8WKYDZ+4FhAl2BhcDsfmnXy0rzIT0IVO0OLsgnZXBOFrI9CC++jJZ6FyRuWiLTFAm00H6RJo6s/22qLmesWXTwrwmgpTPUhvgcJgJej9BmkZtmrbpU/G8YoMEwrUpgJBRounD5XZbBEPJi8A45hGOymyUwCiBv5MElgMhG7ffLg1eMjHO95An6E11b7yPAtqXYQ69ebWcPtwv6xEMo10epA4BQgzHD/+gLWlUXvYZ2bSGI1PRhGpSS6Wtwl0yR0aumUAjc+byO4JdRop2gTAKkgkgdG1Roa/9iWImoaz5OyMUJYTGPGqUsTkv7rvMxKj+5PcBAAlOCYQ5TDXadQBKkpb6ZLBv/YTuxjJmfBzcEhiH08Kl6jog7AANBmUAIYOYuK1VAiHHTSZRET9G5UoMlkMCd23P3rx2lZFbMnn5wwvThErQSyAMUNRCBCyP0aEVCPF5CgCcbMoEOsFPmUqPAI4yj3LMeP0IhH8nFTA2M0rgayCBhiSF5rnPQ4UJy/DQqbT6wdykgqDYEjQPfYLb18sMZdNuXPhb2bn4btncv11Owxe4iaCZBcumQamuk1nAxJaKneZR6q1MoHd90NCpZI30TdG8Gc9RzWwJMMKjZHyxU7xazF3lIzAme53FtAWa4T+sT2PA47PZF2iFanaRfQqQIXPhPzFBXdGBYkhYDFY5hD4g0Gcx6GCE7UDUdIalQDiMKHXUpWWSbLg/rK35dDjg7Xfd3o3uX/ZRtTxzB43wDSqwh9KmD1Xy5MDFfBGbD79qzBrJxCuMKh8/J4UXiwRhKuAymHdNkJdYaYNljVoDodcj6AN3Q5ZpdAOYeAKHAIb0GYoV4jINv9rv8fP7TPzx61ECowS+lhJoQdA6XqqpNbPlc3ecwEDQMsEKAsaEgBQ3N2Fu15zJ8jdgBn2r3H3vDaRKvF3Wbl0qp472ypZ2lgXYAfBaZe/8uFC+YoltikL0KlMaIpVBelccI9Mpwr+l+pcEPLKXzgzKHEHvN5gMcMAaBSZOb1ju4yIj0dfVRCoxRvBORmyK5VXGZ+CrZtzY+DeDWIbFs9vPwzmY7DHBSc+vfQI78Mn+8Niwrcpsm4aHJlk+m8ldx4QdJOOAIeXjRc6fgTAXHh1DzWvJ6KppNCYQlyMsvD0lYNY0GQOh9hBUDiBGlUyOhYWUdslAF46zI0HlB2RwTgbcsB9igptYVJ3Ezy2B4kRmUjPLcfeJr6VGGx9qlMCnlMCAEd4bBCtaSv9Xo1a00ZbV0plUlADBo51bZRe1Q2+CCc5QQHsTBbS3DpAnCFOpvH/yKyW7tBKvJdHEDkOBNn31rw5mSZMbdad8daYGYpVOBqf2zDQIspWsHerjriVqFe6bm/eZ+OU2RREdyfYr3cIJbIKXhO7mRQkmyZjcqE8wsMZtghGqEk4A1ZD5tZxlFYtrAY3ntHl+bXvLQHYVaNZONnmEPNYxQi8OJowSVW5esNCQYTUJZ0MSL8cqZk1wsXkk4VcgZLqGEC+AUJOqA0H5BAFogE4DoSJEAYacQ7kuYWoMgXByAv0DIwQgihEipSLnhQKxRkZYh3n8ZZTAKIGG3g1w0bIZMscAC3+X4MFNbv27VJ1W9MgTRGDMwSfvl+vvvFZ2L75TNvZvllOLPaRI7JYp9hU84g709AeFObC6zGJUJtyvDk0pNL7eyuyEB8xNO1jO/LQEB+5M4V3hDYTaOT4S52X6VOI8lWI+aABiR4GrSdDYOMgZrEEw9D3F8+tZXOBZfbRdNNrpHsTHCeZ9xiUZHjOB9o+1ANn67WrNz5BfC36rzasGuLxv795LgDBlKyBEQIqYYMhr6JMc9tPBLzaF8v+shEYBMfiJNssjlZwzEMr/GIEtc5RKY/3QmizPNAhFgRLcCIgu6+Z9grEcAhOcEgQLfIVKpaCplIDJCGRlOY5AGHNk/DFKYJRAz8gZ7CalsgwAW4ml6VBKkEAIJY//ZMQEyJW7t8oemOCt998sOx+/W9b3bpUza4dlAwW06TNkYjyLTiswoprzAlsJOgQU+nvE7hpkij5Yd7tWZ7JAB18kPhNkbApVyTQBYQTHqDwbQSnqh8p0ySsHPjWSmGgw8wUD19wLmT2D7NQEfgOh/X0JYGzIgTuSVh5vTKMZjervkxkff+7epFWb7GO3COmeP59JIgzJeKwSZ2nWbIGtNY3qPoOiBEP2KeOzHibEITkmi256Wsm2TdeRP+9oYLBCuRJVJcYFzTvzpYNbWJucZlEDIcBP6TRghgI4gqHDngiEU/kGT5b19VMKZlosDJZHTMVhFDKm1Jy+5ZER9qbS+GGUwGMrAXsEM1esiQ9MELwXG6QpSiZHnmRTpDyIXLpjFwkW0L721l+xqe57KKB9rZxEsvwJgM8UuYLy2anYtlldx4oMKq78wqPh8xrUCvW+dmSKbEereyGWFXkqZSde8F7eAJhAaPAzC+UFkUgfjG04EVynEi9+LwzLQBTBX+17BRMGd4R/k8CmqEs1YUFWJptAF8Eyq3yE952Y8dxd277HMva3LA1CdUEpDWej69WCcAJWC5Z5jnI8tXrgM/r5FJAZOZnpw+TxNFlXRhjzilWDKCCbsIl4Xkxpm6uoZSowi8IFYoGRBkHf4Pp0C5cbGD08jGDdwnEAIRjhDExyzmsZsiUQxIzA6fw5AuF9Z9d4wiiBr78EbATsgLAGyrfg1/4+JCf4PA//mvMEWTYNps5dVIz58J1y5x0wQeQLrm3DJ7i4i2T5feUSMtJzQoVkP40CITq+Ej628MUlEIkZiijYZGboNhiZEUakIcmJrJdUsPY30fy6iLqhBkIzRFcu4XnJ1pL+JaNkM2GGTZxoyqnJNChmx/Oz2oxgwaCQEaCVdUe/WsC5T7BMDTRZMh0FWA0QqvVqgg0fXjA+gVHuFt+0xdqg2df2FhUMddBydts+Szgu8F+9cfoAACAASURBVIrvmxJpPq9lwxQx+0qh1FWKWmUJtFy8SIYJhCqbRlCkNKNgNkBQpdIYOUxwxM8pTLM0efrNQt1gg/APTiYASPxOAJ3j3ir+zv4y20LNjUC4ZEqNh0YJPH4SuCcQLgPA0GUpKem1SEWYEmhoDt2+VQ4+fq/cRrL8/icfYFPdGzCJ3kEB7QNEiLJaDPyCrNhCIGQRbTI+KUkr5C51IMyhAZLHTKNxvuMUvRuEGAXBLcqhyQdI8ysS9MUIwUadF+jUCZ4nM25TMSbDXnU/C8gJ3GGabRPAzXiofxMEDRZ6Bl46MCsmmPQAh/mS1T/q9Im+HLqzlwXOJGNrg1560aoCKw9m54ftPrfpDcO/gGV+w5Ztuk3757yLRztp8jki71My5EomFhlcfxCcxKAV5wt5OUFfsU0EQoAkg2IS3GgS5dJlHrtKULz22TI4Zh0ACBCcAgQRHHPEEn8qtE2/YNSjzfWW5scIhI+fxhufeJTAEgkMgbDbKy50WgJfA4Cp6mxO5UuqCWkSyBO8ixQJBMTcegc7y8MsunEXG+oiT3C6j8AYsMENJL8fARDnNI0SPAhEjDhULlgXbSkGkkyMifkmbFS7DVA6OtSl1DL1QuESAYQ2iy5YzabZR1CaWOZQg1gkafhJ0vyp+7UMhkq6ZTLps2QbBt8W5CpxbhhUDyR4PMZDFXQiapT3X5ZH2AbD5DBWxlYZWoxGtJHnLQPPfNY2yCWPJWCuuq49T6CvLY1c40e2hQq6BjiPJUUUbDJqk+Yiw3BoIFyoUg3OY2BMAGEFN0WBukyaGB7jaYSELpc2gXmU7JA+Q0aIEgC1PwksCdydhCkamrMYLiVRkK2PPsJRL44SGCVACbgeZBoaOxYUKOc0ORzWT6s1r96pwPXGZ5gej5ASsXsRyfJv/w15giibBvPoSZhJT0BZTZUPRl8ezisAJgTMoJaaWQT8PUeyVVGhUXlGvmCAX1ZyyTtXxphAGUAoGKjJ8Fkthr5B1DYlA1XiPXtN0OwCVmTaTBAUY7G5L07B54gSDQF0ij6jR7OqTbCstB3G9BoCSpKSDvRcELvN00swGs7Qtq0KiAMg7Mq/+YvKUNNx2jSqe1bU9hfDewz9ikPfoze6tY8wgVAm48hnTN+t5UrBNgwbv7tyDY9FAW/uLh8gyMUHgU3VYQi42kYpS6d1SfRM+mdeIfMElV7B81Bi7QgRxwukdxwwAAe7YvC8cgh4xFScYnumEQhHHThKYJSAFV8DhDUbXprY7wgliVhKs0AXT2OVFq6wocCYJ/jJO+Xq238u2x++gTzBG+UcwOcElu0bCnk3uCBYHldw1wiYUNeQWiEmBTNWFEOWSozgEirBVJweqi5twaY0KmA+gDfotXk0AZDhhU6XcM6gcxXrVkpqL8BQ/QoraKJ9sEE9bfoGh0Co+6c5MO5PkVUgDCCS5vc9+Gz5FAbCYKUBGq3Z0QCUvDEZsUes92LbASZ6qsZHaNTxODZhULUFR3sOkHD4d5Fft7f1w9Rnihv0gFDTRz5Mdpn94O9caPgRqu9XXcQ/mUQZIOPhcjFz5wwSBGkeJQiu0fTJOqLcWYLMkLmiugerzHC8OC64Zh1pE5uoXotFBrcjZFDOOpkj2eberGzivBEIh4M9fh4l8JhK4F5AmEwwaquICdIUSRZF5aNNc7Gf4O7H75Yb775etj9+qxzdvljOIDDmDPTRFpXaIc2KodDkmyFDIxDiLTMlgRCKjZVCQsF6KAyEXTSomWIyEjMOKtHYQonVaSI5XuCnnSPsFzTvZXBMp/cz8CN9fm43FXfgjQC86wd9fplvaOYqIfg5qMwbEEy55rTiadqbMF7ChKZEWbvHX+vvWzYt+yzTPsmu3Y4JJhscflf7pEVHV7FneC/JaAWTrG1YapZAA8LJfCsY+gQPueTsM8QEeZ1A0MExCYKOECWwdUyQifJTgNyRzKSxWFANUqdZLAiErHazAdAEI5zr8mnZP4A1AmxznYwSBol1zrfRNPqYar3xsUcJDCSQ3iorpwAA41A1iZoUkQFS09DzokADRIfulL333irXYQ69fQnJ8odIli+IDp3tlHUk029QiSlLAj7ASHq2mTLBkAWaCYLeObzSF94uGQjBMOlpKFt1L5ljlEhThAVBkQnyPJaJ8gqQSTboh5fi1W9gaM7Atg+yPr8Vq0/OqNEIhKknZVpEUsYEQpsIa2PxHBEKVEGLIJi4SRBsgTCfb5kptB0+fa9niwGLL3vXVWKZ9+tTO5kLze2WvtopkSf0chzT3KmFgAfO7N8v/QwA1PFghC637bJvjhZNtkj6xqtcOk2gSCYokyhMpGCDk3VEhKKwticprRJk12SHDMDCYQKhtoTiTwbXcJ5xmyiYSmGGP+DijD7pEQhXjvv4xSiBx0oCqegy46Czm4U1C9JwskJnClWO1+5umV36qNx6/f8rdz54rRzcuVxOwQ56epM+mF0QvwMEyLDWKOtCdrlf0oTc9BZgeKSoTpbIolIzw0pwEHlcMhLJOmx6ox7E8p6gxwCYiAjlkl8J9GKGDuNXPAf9WGINZjoKshBhdC5d9QtKcfvutn6yX1bYcaaUcJ8sJRA6aCSBULuoq6/RXlSc6cygLInmLYxa02g++tBHl8fzXEXtiunaz2jc6d9zWbvZTtZmXTXplwFh73nS5DlooIJxEy2a5Jndy7xCFTtogFLpErmjPItpawEF8CMQwiwq0yiAEOGhnqAwdbJdzk6aQZUiIVOxk/TX8Tt9jjSXztDeAdjlIdjkrmKc7rfUeKxUwfiwowQeTwm0JChwomNiYdvyAl5ZWNoQF4lfAME9BMRcUorE7P2/lunND3H8DqL2ZngfQiXhzXOxaes6gA5pz4oMFfOSjRDqG2Bo7AugbJR4mkTTr9UCjlIZZKJlv9IXmEDo3EAF5OT2SgGETBznRS7arBYcfJHlSIx3AXps3wy5MppMzwiQ60hYmmuTaQ2AMBjTaiA0G1wFhC3otLP0YYEwAXJoRv20QChfLhutftUWfL2gke82J1mex0Nihsm4I3hJPmFGc7JNRgTbiqB8QAIgI0FpDgUrZCSoliQ4dwrbJ/8twABnMIHyJ4eOpvspFmxTmkNxLmJjys7houxvbZVtgOLhiVMjED6eam986lEClU+YOcRbylbmzt4BW56q4meyPN57e6gd+km59NZ5MMHz5dydD8uTc+QKTpG0DiA8RCFtApQ2lQAQTqDUpkx8ZtA6zZ/UcYxrwAl28fC+BslU1kohwAf71LJcV+TshTnMQSEA3CkZpqvUdKzQTFA1RMN06MAcPg87EMyTHaEZLiNDpdgD0EIWYoDS6pGnGJqfx9k/mtyyZd2gplLYZGofJ88wY3N0aIAxzXoK/++AcJg+MWR3KaM8rucKRpjftT+HjLJljWxjCITHokRzniRVzykUQGhTpxcNfllwNv3yQWNeNUAokQoQKcNg2/wc7JwJ9LYSgAkqOGZLwTLYpAtDhTfGjSRvDnTb4EKKuYIAwfkmgBA/SQWnaJtAuA7wW0OkKKvL7MOseh2Lju2Tp8tTP/7XEQhzyMafowQeeQlUBSRd26ii7smC3FVFZU6V6jtSIGLT0p5pVCqNypql0BDlefc2do+4VO68d6Fce/tCmV+7WJ4+ulPOTu+WjXUWPEb9FqRMzJlOIcUGFkmcoplKq3tv2UPTVdRSjqTzZusgFVt2dKpBw4BWE+AT0ARMiAwFEK7BNGpTaKKXGWyCUg1eFA9samuqj1wCkJVaMXcM0ABm36m1dFtQuu4qv8yAW226aEOAwGdIIIwxqvdzwEqbPtH64FYZ71ogHJ7f+UC9wGm7qF0iyKbEis18k3kLuGvf3c8spN7+nQT3C1lRzAGEuYbQMOSz5wKLCw6bphUgE8xexbYFnB4L7yjvSFGyQAbKEAynjBRVQr19hwQ2AiELJaxvbCIohuXTAIIbTJ1wxdkJGt1giTVEiXIrpm20dRnnPvmL/yzP//a3IxA+8spvfIBRApTAUga39HAjL6o/J57nmQ5+iQg9KrUEVP1KjY1qMLu3yt0P3i53LrxR5pcvlrWb11ExBrmCiP7cYPBLgJU2ZcWbClRW0CjrJWWp+qGNtoUSnAdI+Dwqy+hWhXRHfDrcMPYNpLlTnxkc43JpbUkv61YzkqFib9mYzzEjszKnQNFurXNp1hc20wC0ALJ+Rzv5RjSkUxOS+VHLh09RDLWLfq0mwmaEWlbWAqSfZ7kvsDK9AK+OfcaCpwG4HnCSWrX3Vi5C8zjVcTpASD2PC4s7mrafbymADXF6cUVTJuQdeYI5NgnD8kBHuoTLpTlfULvMAwTXmUKhOQogpFkVQDjDvfdhFZie3DSRp8y5Oz3lSyCk7zWq/h1NTpZtFOJe++GPy/N//GPZeumbIxCOWnSUwNdGAgmGQfv8MZVZt9ZPNWYe0Nmpamabwsn73NFAiWAUlEg7uPR++fhv/xt+wTfKmYOd8gTAZ4u7SOBNn2A1QQYAHWcybrvPPgiEUKLaeiBYobqW/U+GFxGh2kA3/IEBhDSBGggDJIJ5dUDYV+A214WEwmSpe+uW8R1NsxHNaIbo//mZur51cm6Ro5NhC2KCAoFjB84ZJNLKZDgvE7RWlV4bgqPF1wFmOw4a3nhVMOzjXmXReZ7va2bsa5pVUgwVxWJGjQNh4szaBqojG4zRoNmljQis6/1dCm3OAgvMA0xWSDADuE15LIGS5mgCIUknsHGG8V9nqgQXYQJnjsykbGycwM/1soPps3viTDnzo5+U537z+7L5jRfK4uSZEQi/NkpwfJBRAh3mSRZdxKJUb5j2hmKi5jIToI+LK+lMUuAx1e+kVmMBbYDg4VVEhyIw5irSJGbXPi5PwCd3GkvtDXzPqjKM7dM+f6kjB/6kVhm3O83r/rp9Ktg0ozWAI03poBjtKaid5jPNHwBIX6NYSwOE8bgJCPn0GYTTSqOWTgvp2aQnB1aYREPb60do/AqGcay5X+bHDYNSKgCpwk2HSEobYLND6toAVgbGZBvLdqHXaMtn6Rmwqr0WDD3WXV98TQb7JJv1BMvh7eUdSlTsP8EuZCEg5BcWH/cTFEHXDhKRMB+gqvupeSb7ORGefkCCmNNpIpCIrFABMq5lpDqiOjf9rfQFu3btFIA4Y41S7lCBwJpdBNvc3twqJ3/yr+XFV35fTjzzko4rFWOMGm3/FMbfRwl8fSTgeMg0d+VqfGDWqprNeVeCnbAAkpyxSiN3li/7O2X/o3fLzbdfK9vYRWKCXSROwRTKXSTmAMgJyqYxPJ1+HpEdtTGkGEPZpvILHaigi7g4FC6vqP64CoQEP27iGwn0CYYB6BEH6n6Ecm+BMJmgHr3pUp/kxQJAZt0A2GCQ6pMlFVf7Z/u4GRySd2gDU/KWYs5iwPHqmYKPz8Mhq1T/8ZAJhkOQ7Em/McHWlsNkW3swGC4XLG/GUXLwE/maPitkbdAqlhAfJxUBXkCo4CSDYoKmzbZhASBQ0iyu4tixb6B2mwifKs2uKp5A8MPMhon0CKbSBXcjIUDK9IlSeuj3BpLoKY/DAxZT2EJwzGa5dfpc2fiXfy4vvvxyOfXit+ByPInOcB8mLrruP1uPj8h4ZJTAKIGvnARSNVtJEQR5JIBQy38qoiVAGDpNoSj4Oi2SUwDLOtMPUDbt8OrFcvONV8utt18vi5uXyjkwwXNI4SqoHLOHWqKskUnfjcxWoaCXsZeh0FYzRFEjoYvNt4ESuYdgsEGVUovMbO8msRpA8puu9JmV/DGQkiCtyeVvbD53kavtfSz54a4YWax7yMjymYdAWANNVsysnmkzUHcZEPZkGj4yP0KHdK1vcBljHDJeM+iQS/RvWAu2i1HKwgOQFoNYghUaCF0txl0xwNUtoej3ky/QFWG027zyamwd0P1VysgMcEEf4LrriPI8pk8sAHyqroYbzBEhurF5stydMTr0TNn8t5+UF3//+7L+7AtwO54yeIYbYATCr5w6Gzs0SuDhJZAgyJ+GvATBUH6heLzFUQOGA0KieEvqGhqdWBh7H7VDwQBvYxeJg4/eK2vXL5XN/e1yEkxwnTVCAZSH8A2uM0IPsDlVCHs0KizpvGdtQenuCc0yrBYjyEIfWv8ZA27oE6Q2pJ3NJtEEQQPggM6oxfbZuzseWwpEB9RTAWCyUDZBH2G2k4CX0s42/f3x7aEa7tSaQAWwfD4+T2e6vB8QZjrFcHYMg2aWASGvydqjy0CwbcPPEoFUmf+XBvNghTwnK9FIfFHaTEOECSQfoIJhghHiuLfZYqSnro5gHzLAXPB4pwgBrMyh3tbJlWfYMH5XbiC3UiKRw++sKgNWSD/iAlVimKLD2bC/z+IK8BXCN3gV5zzxk5+CCf6+bH3rO2UBEIQnUX2ccvNeTbeREQ7n1fh5lMAjJ4EWCA11CYQtIwxW2DMIdo+acGIvIXx++3fKXewece08yqbBL3gazPAscgNP47vp4S7C1ncVqTljBCcr+qNEGhWSFSS1aZcnlz6n/q0z6MSnd/5BA4uxgwrZO8tHcplA0P6r2GYpGGPrs2rZaOOyXD6uYRNNE2xViU5wk2mUXcnjbepE2+AxIJQCDyNiAGH2qwXCfPZlUaOSQAJ1sNdlPscEsn77XVQp22EwUsuAW0Ds5N89UQYeCeRa5swg3fyn6jg0fUJGKo4da4ncNSJcuLqvcgKdPJo5k/zJxxNIIz9QRbIzzzTYoACQzJbTiqZTvDNshwyS2y7RXHo44/2ZTsFAGVaN2Sw3wRinP/5R+TaY4KkXvwvgPKlkfPkYjb/KUhyB8JFTeWOHRwkcl8BSIIzAETMjs5PcKmfIn4w5YU4l6ID1HVz+ADmCMIe+90YpMIcSBM+CJZ4AEE2w8e4C+YTMlocxSj4b5npZiaUHyUquvlwCpvGvtYDXfybvDsEueycJASEBWp+zcHYf7KVcoxlbNkPx5/OnOVE0rLlfBZo0wQb4RKBM8rqHBcI2GKg1v9Z+DRB6uNHvcJQTxFYG3wzAdsjyMngm200Tdjc+nVAMXI4rTlMyR9igl+LLnEe0ILu6AMWkOvyCGShjM7FNox4n55Ha9uBrFgpc4YIK7wRBDhTMoUcqmYbT1wMI0Q7PmdKXyPsCzma49hDHCYgHaOvuqdPl5A9+WF6AT3DrpW+BOZ5C37v8VeImXyMQjhp1lMDXSAJNWIwZYQVCIUrkVDF8xnwx1Z7gUcyHNccAOAe75fDyh9hP8NVyAybRo1uXAYB7KKKNPEEA4AQAyIhNtaQVOoGFoeoEvo4ByaSVjAHtpy9IuYtN34bBNU70NuPrbackICQc5vGEfz95Y1jV56GPsgvPXz7o9otpbzqzMCV9u7JN+7ofI+xMw51pVCMQASu1X4P0iWFll2XGulX+xmVPNATMYXsJlBWkKbNoKIEwa+Wo/7m4qJZoS6b6QuWuNVDaXMopSJ9gnpNmef4Ms2e1HgDPWDeUm+qy+lBN3wkQxOlzFM0+wnuKRPgZ8iWmmG9byDGc7XKRhALaSKJnxZhDRIduwyS69cMflZdeeaWcfP6bSK4/gQnCRHze1w8ZBDZ2TxlNo8v/KsajowQeMQmkEmvz4KTavPR3VKiCJyLJWL8RQBjGB1Mod3AHE5xdvYzo0Dewk8RrCIy5AhDcLycBglPsPD/B7wJM1e1klCj3h/M2SKiiFgwwovzqqt6gVM13zYa4GcxD8OtSH9hdgxxLpylYRveMKFiZtBKgGsoZCd+daTOYXRDAYY5enudI1TTTpikZ7dLEVllkooRZUgcZOUm6ZUWdNoNczIcFQoNMn7vfyx8YtuRugdMwxGyrbU9t8V/Mj/pU9Z6Wsa7BfzJ543dHfNo8yv87GIbAxJw+R4RGAR4nvHO+AbS8EIo6s2E5aFnznBVjGHDFjXXZugqgE/ywwAITXGygUDb9evD5zTGZWbP2JEDvaI+LpmnZhXn+Nq7fQdm0U//8g/LN375cTr70bexFeBr9ZSCOF221TkQzjKNp9BFTdmN3RwmskkAFwuqoiTMTCPGRweR+KQMLwMYjVGwAwb1bqB36frnz7oVy6/0LZf/yx+Ukdo94kvua4nsYnHBm7BQhFQU1JqVlLubkZb5WA6HATWcFyKgyDC9xhCa/V6xE+P3MCNPuxt+zfYO47XAZhei8t6rsM8iFzae5dlkagTrd9CmegvviuX0/VXr83Ms+QKlXTUCMRXx/RtgC6qqi18fAawnAWSwd06+w3Dxvy5AFggSz7DPPw0WqAqQR9GJD/ctdM2jGVJk4X9fbv5HmUp7OMmYAKfnpdF2AH+eJIkGd/2dfYOQMGlftI8Q5NIxqDgUQancJgBzBcIb7HiIalD7BdRbhRpgzdzVZID1iGyB4CQ2d/PGPy3f/64/wCQIEUZt0wV1N0IYWW7IoxNowpxa7AeEcH9GYbuOPUQKjBB4dCfgPOfleKuLoPxkhfk0l7k1toFBoCkUOYDncK4fYR/DqG38qNwGE07vb5dThfjkFM+hJJGhNCZRImZhD2/Ft3xGUG30+CuHzvW0ZzSANQ0dPxVSmZ+Cpm9IJjBMIqWmDBcpEmj33NkqVyUhZd6a4jkUGGFbN1i0RelglBRxaWAAaij+A0ZvDdurRiSHGt77STHPwYK58zkCovlT/JmVvWYvlD0B5qZm1B4QBRvkIYdusJuJYcBixPAYTgVlnZ2QM0wJmAdb97IDQRbMdyORAGe0RqNJpwQ4VZcoFEMHKCfN6FhVAd6Qo9xzk6EwQ/MLdI1h2bYZ5d4Cpu3nidNnFbL4N8+fG9/6xfOsPfwAIvghzKPIEAZYEZmyFUuuOqv/xHHrcEQgfHSU39nSUwP0kYK7lwtlVYw+Ut//+6ROc4bzYqWHvbjm8cQk5gn8u18//tRxcu1LOwRfzBBraABiuMygGJkpulzRH5ew5K7hIfxAIsYKPGtcKYgmg0pp7AATqUwXCCEzR5wQgH3NaAQGQvp9kgwGSVMDiZvGIJCzyRYHhKjndgJZlyFqw0O1rIE9e30Ga2afYgZS9TYIdw0xGOATC5FCqqNO+HhIIybAy4nYYXNPrewNyLcClbleU65CdUjJp5m26We8TAu3WDpajFgfN7hEGEcOfGZ7HWb5BmsbBBFUAW9dE6gOjOlklRo0b7FRIm4nz+IbEm+O1IYBkSgSOKzLU4EnA5ZtMUcZxzLkD/H6ANg5gTt3HdzsbW+XU939UvvW7P5STBEFssaS/BIIq3rR7sM/qccxXOgezLOrICPtTd/w0SuCRlEACXAKhzYadaa5V3vK8wCdIcCv7SIi/cqlcR1DM9gevlrXbl8oWwO80Lt2ao1rMjL5BljSDSRRaZAEgnNGMie8FhNxaKaIOFtjgj/1wtZR7A6GrwnhpXs2f9PuRCSqIJOuGcrcAH0sextwvM82IYtTu5QBCajkV+Y62Q6vrStXJ9Kv1jbWMqmfI1EVkm811bXuJxG6RjbJHtY86/CmBcFWQy7Hglgakfbtgpu5R79VjhPFsrTwixqmaDdUe5JiFtCkL1/fkz/QOesklPyDlxE10MQ7KHZTYXAVGzBFgyELaKrbOz6oGwxJqBDYvZBjKQiCcg73NBYZRWg3wtU4fI8I8eW/WIN3FNbPTp8otAOZN3OypfwEIvvzf5cQ3v4fVG2z53I0ec4bRzDbDOhtRa6y0sGO3aFahURrOaBodzJjx4yiBR1QChA6ChUMgUhF3D6O4BSgNBccoOvQuCmh/VD4+/0a5euH1srHzSXl6/bCcAZBNDhg4sycQlFGK2oPVqJguIeVBbLJplBF+VDBzbtTL++fuEQKqNBtWDhfm0GAbCkX01kr2YKa5lD+9pZL1e4KMqk9KrVHdi2VIQbvGKdshIPNlfiiNHgEeRjLJR5Gp3fd5vo6y3zwQTKgFSJli87oUrZStetP/pl2INCytstWefc5Mi4xwGRBmsNGwtuiQERqQOyBsA3Rawtpdx0WHc+paH6OZMP18XWWYdhjcFk2dBrFhukSmSUy0hZJ3jki/IBPiO9OoWR7Hcard4wFwBEL6BGEO5XmMDl0HyK7ts2w2WCAqyBygZuitLewpCL/h6X/6x/Lt3yAw5jv/Wo5OnPPc5zZgmKvYCCwsF+iFNn6OeVjXasiDlYtg9BF2mmL8bZTAlymBxmQVSFZ7k1/1V/rDdb+h0EnLvjSsfPat8TOZINMfDnfK4fWLSJZ/rVy58CbMoZ+UJ9f2ylObRwhJh2I7gCkUYEijktb9ZGWx4zc3gKXyUqAMTZUqpswACVyj5AzeLPxBNEbZXtpIlhGgsqMpIX+NTFJbKLEaSCR35JYFUTaN7VNVpVG0VfcGw8bHx6om+bz1u76J08CVwSXU5l33DIYBvWJAAaDhg+sNUwauSO6kG81jhtJNMBYoxaC4DQNnqmCBIP8NTJ8Z5NKCYAKcm3NrHn13IVlv+30FMi1X8iXPmy5Sb/Azd19K/6CiQmVOtFDIADUOWugEEMZuEjaHJv+yL3BN2yjl76wKk3PDgTTaF5K9QLvaSIsLro3IG1QqBVglqsZsHWFHerDCPQDjLnaVv4x6oie+//3yDy/DHPqdf4QJ45wS6TW2mKPMb2V7kgctBtqfvgHCmNcw+I9A2Ezb8ddRAl+eBFrtmr1If1qozKrk8vuhD06Zzl7qSjdSV1FRhX6eKAAFTO/gTpld+aDcOP+XcgNbKZXtG6oWcxZv5gnCtmWTIHPoKo0gc3DulxGV/wuvmX4nw0NUqRLfeQ4UEgsap6LLlbgUE4GQ51G70kRLICSIEghpCpX6zkfpSpyx5Z6cAk7Sl5fRjRXXCDJuq2r+/OyHCElaUK3/MPGsjbSsYo9zh4Cl8Vnimxte135u22+BTr0OgKu+PbK9Fe3zHC5Cqp4PX2q3IGoFZwDuob9G0EdkPtTPALssk5Y7RmgBRDDzLhLJcHUHHAd/w/VNFRmWK/DrJwAAIABJREFUQJOvjkW1XUt0ofxCb9LMcz1ZkQPIObyF3zfmZR8BXByX9TWYOjE1pnOUYJucQK7gVrnGCNN//H75ziv/o5z+3j+DCZ6Ogt0pXY+74mr0jhFthtxnxuJhZISt4MbfRwl8iRIYgmFo/VZl+Y86X7GMr5qVAGOAkt8lTnbsCf0gAMEZ8gRvfFxuISjmypt/RrL81fIEdpQ/C/20jrJpkxnAjEAYDMt613e0Eg61wt/pNIzPVKOqNCMwi2LJAsKMFqzQUoEwt1ESE4SBaqHapWkKjUchIIZc8mdnxLL/LoNaUpNXsBD+eSUQmFJl1waj+PtgDiuiLdM02c6OYUBLm6IxnEVDMEsA/CxA2HsGKf2I5o1xIiTlc+fzdcrfs8pt+PnTG5rmQ/1UbiAZYZo/k+3ZNN0BYeT8CQjDL6iaLQZAFdHmvfTThReUW6hzVdtFvj/tSSkT/CGiQrm3JVrAecwZXIARzjbPlmsF2yZ98zvl2//jvwGC/wTgRMUYpkfcYxFyv7/q0TR6PwmN348S+KIkcAwIuxu3X3VAOOiYSo/Z50NvG/UXX+tAkAkDYw6xqS7Kpt268Gq5fuG1cghz6FkwsHMomL0OpTNFCbUJfpINth6TVsF0YMiWHYTQsS769DpWaqDMGNZkYBEtqvxFsj/vLUh2uAAr7AFhmLUS7IIoNn0jw7UStxmvW/mrn2nKy++pboNV9UCked57RlvGtS2oZd9aoBy2sUqWLQjK7KvCBN3ottcta79/H0iu+lqjnTBdZh9pxnbrhrzueoNi9V2GeVMgyK9kxbZ8ZXRQrVCavBmkFD5EzgOZWF0+Tb5BBanAw8z5qPUZgTAXRrxlAqbnEeOYufHufMai6rgf8wbnMM/TcADz6sHkVLkBRrj2Tz8u3/rNK+XUd76PpMETMoAyUor3bJeJD/NnOwLhw0hrPHeUwOcqgTThhTIcIN4xq86xvjBaj2ZG52FJf9C0xALah6gdevWDcvWtv5RreJdbV5AeASYIv98GgQD+QO4uz5QKh803psJjK+0w0YV51MqHfbdxLYxN0buOCeqcmh8oqMY5kSKB4whvwPddyn941ILxRXMNqFkzHwdC+9mMg+334rJpXgxQqGxSpy5PO6hAPJBDn5G5f/cyXeZwLfMBDq9tfYCrplyfgQIOtBDqjIEcF8vAzyYglGC6fEy37ZOcLB+mhDCLZvaKN9i1OVP794WfL6zS/qx54AhRRYtyv0D8nOOeLqqN72Vaj/zArD0aO5bMcI8Jt1TitQC2xeEhkudnZQupEduYGre2zpaNf/xBefGP/1c5+QJqh7Js2gbqiyKZgk1OYS4dbvb8oH+uIxA+qKTG80YJfO4SSCNomiDvfcPWZCpFGmCkYIRQcBOC0/5tBMPAJ/jO3/B+VazwHMyYT0KJbLBUFaqB+AoyMgNhq5iPK/cWCN1XKsQaZCIQCuYn3Zc9jeR45etFrdJqz4SiVMCM9x7P/legikMtcNkvmco7wvoHUaqtCXIo1VWgdS9G147IENCWmUaT1bXsr4JxPmXaL+8zv5YxywrGWoBQhgZCM3ULbbgvYhf8k+bnMC8nEHp9IR+hhxGSU7AMRobsMBLdW7avHSDECDNZHp8FhGaDUfNHCzT1mcyRO9Unw2SPwRYP4XNcQ/qDCnPvo+gDimcjgadcpefxn1E79A//E4Ex/1IKfILqG4nplIuAmfbCjE2VHvovdQTChxbZeMEogc9LAiuAcIVdNM/uvrafy9qPkXDQWgc7ZffS+8gTfLXsXHyrFPgHt7C90hkoji2wxwmSnxn1qdU8FEpXELthT8ce9zgQCjjDZyhvlbQUfZaZIE+Qy62UqFUVqQeFZxYpolJ9XNLeOi5GlwpahysiGvjDv1WdolTgydwqEIQPsJoGg/3xmfVfMEg+wz2CUapogzkuM2MOwXDoCxyaZlvRtkC3bIatMrFquPk/WSb5m4TpY1ooOL8vzcWtoYGLlIrDUTNUFwYYGgSDCcoUSiCMPQMVney5IBbI4CnlCAIAVR0mEuDZncbfnfJGXTTlHGaqBWuKct6sI7hmfoifa1vgepvlMubVCdQOfRGBMVvfhU/wxBntSr/gjhR4XqYD2TBLs2wtJ/FQf6QjED6UuMaTRwl8fhKINb2ZVfy/kqP2tqHJWiBssXIqEHSe4CHY32WYQm+8/0aZ3LlcTs3vyi94Qt9jJwkoIq6iVWOS1f0jRzDNhK35L/2DHdC0HIu9RiSfFLA30nXmslMl1sT2MlLUu0esRe6fQFQsoYF09ifYXue76lINDLzKQKusUAymEYTE1IDhEORqEE6AX00xWwKGy0Cqlc3Qbzj8rv2+7sg+mEoJmvdilqtmXwVC2397CwaBF05Q2bUl7NMsm2sWFlpo2aHNoEeidLwW84RmUZVMc7SnwZZAaHAkIBbuHF/3DOTXXnDIPch7iQXyVxdCINNklZq7mCvrmxtlk/c8XONeJ+X2OnaShzn0hZf/q5z8px84OpQsE5fNuSMFOkxPtMOyPh0Ixlx6QF7++f39jy2PEnjsJRBGLJm30rTVsbu+ePKcWPhH/pjP1sqY0XZggrOrF1E2DeZQBMbMbn5StmY75RQCUk6hosYGtdGMOYVghZHnl9sztVlmK82ioQC7nnE1zpQJZRTaxBo+P/kBmS6hlAmyQlOOiDP087L7mfwXACZgaAN3GjZoDZy0JRlelz+ZQJn9W+r/SwBIILQALccVQSv3mqhDMGzvnd/dLyAmr1nGLIffWUw5c/Ah3XRtJyVDnZhLqwYMDZhqg/45giVxCeeroE5utIsEdlWFUeECj3NuhmuBOQBGZk/mC7IuKLFTc8EyJfOcksVxzuHgOtmitu0yIHJHiW1GxQAt1xncDJS7hTSJrX/6UXnu9/+zbOJnOXVGvE9Dw6oxngGVB7ZM917jtOy7kRE+rMTG80cJfE4SWMoIpe3ihvEzE6dTaQu4QnFrX8GD7TK/+lG5jfSIWwDBtdtXysnFftliMAx8g4wpdV1MajybUFWZX+H2VidWsF3e2jB449hnqSMyQtaGyTxBg5/Ks8HIZUD0bhdJALuAGOq2CMKI+7c1Q010rLjFFFnKS2ke3g7KZj+bBPP1oIwwn7dT2rGo+BRgeK+pQWZLIOR7yP6GtVGHfkThSQJ2w11SJmaEdYmkbtQxomlZOaGRThELAOfXEPRcQcZVgih8++5yL0FH/4L90TfIwJaoFCMwVJFs7yjhPjBVgjPMQOg5ZHRdxxyb7dPjhwAtmD9lshWAGsF3Nli1CPNohtqhyBlcQ34gmeCJH/5bmZ9EsnykYNS75YBxRpl0furXCISfWnTjhaME/t4SMBT6T7qmAPsmWjkH3snCxZW8o/90ulb8eKEs2uH1j8sOAPDWeeQJXvuwnEFaxCmaKVH5hb5DrtbXUDOUZlD5ERm4zpJjke7Q6dlULf3gC67GjyvlvN6M0AyQP50jKCDUZ0Zb2DcoJmpbqlx86ePJ+xvojGydRHyylLciNyyUewFhYuMyRSkdLfOqf+pe0d6QDd/Ph3e/2TA0N+f5Q1BsmeW9fJbDMVAeYTLakJmmjoDOaTVeLFjmCR3ywRIoafaU2TLqfypAhudHPih+ihmGaVQpEkqTiDJpIocEJRXx88YdkKVgjn0AG2Rh7erPZXRzMMhDnLyP2+yjvduHk3LqHwCCf/hf5QTMokdnzmnTXhfOEyQDsGnGJe1kuKjI6giE95uA4/ejBB4NCWg5XtV+Q27qH7mUqXRYIKPYILUOt1I6QEToxXLzndfL9ntvloJ0iTPIHTwHUNoEaMyQLE9f4Iy+QGkn3sFpDFMqfx3s7GsJSF1dz+hRRIH2FTH74wJornDiHME17FghINTvEUBDBqrcxs40p214CMSxHYDNog0QSqF6cWAQ9PeUVwJXRke2Y90LMAnJDs2kbUBLa5IcsrLPCoTsV94rTaTVNCnMaNm4n2IZMxzO5dp/+XcbMNd06nyo8uVRglGBRxMnp5GGJsYwLM4yj+oaV4o5qkDosmn069EMqpxCnCFLBQNY5MOLJV0AIS0VC5TtO7m5ibQIFTXDtdg5gtVq8HOCSNG7uH6HgTJIjfjWy6gY84OflqNTT8jkWnMRcY7Ccgja9F3yGbNuw2f4Ix8Z4WcQ3njpKIG/rwT63KUFQinFAAHHHlBpOeJSX2CXiEP4BK+ff7Vcw87ya7cul6eOdss57Ci/NUOpKnw/B3CwGj+r+yuiT8wuI+7MBLqQ+LyjlaHuWKkigS7Yqemov4u3QvhpAsX+hY4aDZOogJBaNgAsFLWBjaeScZixELD5fJVFqWcdUNh3mBGnZoQZFNKtGvqjs4wR6ox4rh5oJstcAVCfZtzZRz4r31MlgNtEmmbRobk5gTDvdSzYJ0zFFQjNbdNKbnkFEEqeqroe658YLpuZI/1FwGI/q0Vr06XLpQUQKlKUu73DTxhvlU9j7CYvEiNkMQezbPaZQTo0uSoYR+PKhdhUm+zOGGG6vonSagDBzZNl8o0Xyguv/BGBMT8sixMAQTBB7yDByeJNnF3kPdhtPpCm6MoRvu9wjUB4XxGNJ4wS+IIk0MdBLXaPs0JHSkpTYbcHBQ2A6R3eul5unv9T2X7ntbIP0yh3lj8Hs+QJVotB6bQjACHNn4zmoxKicpGiIsCEnrGizXfzzAMg1LY1FQh9nkApdpNPIHS0KM4FK2RYv7ZWqudRKRqEKhDSBEclKVNdspvIcUwyKsCzqc/hEh0jVABiKF/px2CQ+SQt+2pHVOqTTHvAyFaZJT/tbEggZD+GjHAYnNMywVVBOO1ztT5Gy8STRz9Cxl7omFnnTvOWtUFPifKZIxggWBkhWN9CUZ6xoW4kzMs0KiBMby/awYRKIGRHuG1WBuKwagyrx8xwzSHNpFuoHYp+7mIuT7/7o/L8L35dTv7LD0qBOfSQ84G+xHgY7oKi7JCcj/JrK0wnFjODSfkQAzUC4UMIazx1lMDnKoEVQNgeVqCJs5ql6eh3uXP1crnK/QTP/5+yeRsgCH8c0yMmSJ+YAhDXUV6N6RQyfyYYyizpvKvcp82IGBASbMMYESaoePgWCGuwBto/4n1onlNuYKZNoL9ggoyhkIvKu7cKEBMIDVC4hEo2ynZJt8VSIM+rsg/THtsyAwqm2IC4gGQAhGaZwV4JCS2DIDg1n/8eZtCHnSvLgHjIEpf1qzXt+p42nyc/shmZ8nYwktNMIAsMhTfQNbgIBGUKzZ3jw0yewTIKppKHToNpEHQlGJlc9Z+DZZSSqKmkgmsAMHiOAYLr2GGe1og93vPkKewsv1buYN/Lcy+9VJ5+5f8uW9/7YTk6uYWkesQ1o236DtlncVIuVuL5+Isto10tmYFX/aHEPwLhQ4lrPHmUwOcogfsAIe/s1a+rshQwwX3sJv/B+bewldKrZfPaO+Xpxa1yeh1eHbKvg11oowPvJwiQUrQd9VRGh6r6P0xcUnzCIJlLe6xQ2BHssQKOk+STFSoRPjbv9c4SBEO24011ed4EfkknbxMEubuFQUmmOaOegFAlvPRVmvioUTvwkm4NOSUjzBERziX8iRwMoLABweEo8n5aKDTmxvacZWbLZW3cb3YkE0w/Z8v8KKcha+2z0ibdoblRC472ISdgxEmSrU2yAsPG/FkZIQGMxa1VIi2B0KZScXJFo/D3CJhhXVR66xTJ6fMzj5CLLRu/OyDkGM5QMm0KIOTsPQAr5J6C22j71AvPl+d//ouy+dPfl6PTT2GdhLmKJmk6PUSfNwCIKrzt5mJ+Za0a2TR0/2XZI/cbj/x+BMIHldR43iiBh5RAF7rgC48bHXPN3iisVCCya8X6twFIM0Imw++gbBp2lsd+gtfffQs+wSvlzOxmOXW0Q1XlSxlAQ+bFvD7mFiptItbNYnlUe7kNDi1jEUmqcHazAwOTVWsyJkeFxm7yWvdnsjwjRO1zFBCS/TE6lPdkgE448bRxbvr4gqVZa3rvQoNjMJoARV3bAptpTEd7+Il4n9eJnQTDbU7rMaqQhW7dMMIh61oWxLJqKqxikgmkq4DQwN+UjIsbdDMkFb7B0i//FGPX+qE7rn0i/Vj+H4BoDiByybRghVlUW9RNtcoEggmEGncCIRcHGlWCIYNjooqMbAlsK4CTZkwF0PAa90/jgf+xL6wWM8e4H2J+HcAfeBPl07a+9Z3yrf/8TTn5/R+U+VPPK3AGU0V3O8T81ca8YrH1cdWY971Mm4HDqI7/fa0apePHRyB8cFmNZ44SuLcEGsDy320fCvMPtVVu7dq9lsEKxWwcjHqMYjj8TCaIijHIE7z5BnyCSJM4cedaeQK5elMYmo4We3AdRpCJVulURK7x2a3Ts6M2aclUpv7CvEldFzsLpKkyQkzDlEhAouaM5PgmcX6NO1yE364GbUSqRZq07K/Ct+qj9z2MRb6eVU+c3ZMOX2HKjO9axtQuK8yMEioSEZYPXxspOrzf0HfXtrCKJS7z6aV/UM/XmJ07kFXmXdtj978FgJBPoF4DfKT5DFLp5pshSqsILzq49pgxhYbrk1zgZKI87qRC2owEjR0ceKkmjwu4Cz/p64tztANF+BS1MTMY4gxBLwtGkTIVh0XUNe88fvJPIir1AO9DJs9vIDDmm98tL/76v8qpH/47zKRnUEDbz9EbxzorQvLtCqkeinnzGfTTCISfQXjjpaMEjkkg/lA7IOxYynHTTcKDW5mzugcOuRTWQHlToRGADhEdiioxt95+tdzGnoIbNy+VpxEZegIAeFQAggAjA2GqEzI5arWMME1l23lXpDIJOGKE1Dw2kxEIvds9q3mEX0mpEeH/SxDMRHltypvZXkY0m7L4PMle7K/K3DUx1gC+FgBTrvcCwqHsVzGCZUEyywJhhsCWZssEtjYgZRlALgt4yT7eDwjJklV3tbcK4NVCpED0bkyd/xiyDehg3U1dQXYr8QcQxoa6Kp+mmCbuI5gm0q5qjNlg5AW6cc8F5QU60lOMUJl8BkIl4Wu3CGyfxIoyiIYVn6MpNqKDyeZnLKaN7xG6VW5iXp349vfKN3/7x3LiB/+GwJindZ1u1aLgF6heRiD8AoU93urxkUBvIW+VYnXVsJ0qjfjjF0Sx/mYaelSa34BCvyBTIA6uflxuXngduYJvlCP8/gQ2s31iHdcgKOZogTfOc6UQt24/GRtm9CbBz6v0/I43qDU60wTGn1ztSwEbBK1gg7VIYdvkWsunUVUqYKaL5EynTdYMTSWdCfHqU81p62NAyiZB6H6Rk6G2O85U+2xG0posWwZY+zSYmkOWyK9bv95wJtu0aR/jqleeM3w2fxbnirHOp4kxjDnTLW6yBcJd84pbi43bYeqcwQyIISBqg90IlGJwkmabf3LLJH2WRcAzdhLHVAFGu0k4xYWzVHMH/9YZNLOOa2AS5VZK2nCX4Ihbz+HvIzNc4PsdfN6ebpaj514q//DyH8uZH/2slNPnwDTtZ6RJdQTCldNn/GKUwKMhgc4wdTx+bSUI5qPROoXfuZ2M9+3mgcYMiTSI2fXL2EsQeYJv/KUc3biiRPlzAEEEo2OFz011Ub0FjLAzp1kzkmVWIFTAilHSe8hR90bprVjp89YioPyyMkuv8HO3CCXMR2RoKnFGs3r3igAFmcjYRuTKSaFTUUYUozK2u9eQEQ6DQNznMIM1QKdWwxRaOVOAUoLgEEjvZfJs75Nt588hmGXvxcJUVfrhXn1/X4BhawKN5swAW5DtAoFMth39mUbualFIAwB+0jTKoWfhbC1wkJ5AwBLwJeuLSGL7/gyKBkrWD6WZ1GkUSr9RkW1vpisfMH3SmjL4zE13ZYKFwR2d3wfI3USgzMFTz5XvoWLM2R/9FLVDUTaN+w6yvBtBkIyz94wPJ8vPcvbICD+L9MZrRwmEBDpTqG2jPed9ssBlbDAlSNxjTiD+MdxcCi3Kn2kXiRuXUDcUTPDtN8rhJZRNA+idRW3GKYJgZnjTJElAVCCNXlR2ARr6xBQGm1etfKOfMltaMbJyiIIm2PsmOkFFtAPkuIuEPEbaWULQrTYVJCPm1fm5WtOiACkT/TJRXp871TcEq3sBoZ6w8bXpkQNYl/n8WgC7J5guoSRtP+pwNee1/b5fdOlqVij6FuPSTIoB+PWBwiZT++BsTci9BhUorFxTf+/0CDJBghOPcW5k8WxHfCKUyvVB8eZijBHFCoSRuRSBMLFQIiA6hsoskCGeSo2BxWIq2z5SH1Coe23me6CcQ7nBGf3tb5dv/Po35Yl//fcyOfuUkvI1C2lC12+fJe7zs6miEQg/m/zGq0cJSAIJhDQ8JgyKH7Tgdx8gtCuISstmRzEuJMMfXEFgDEyht995s6zdvFpOg/2dRpL6lCwRWymxyDXNnpMwXVY+GkAo9YK2FZWYJrgAQpnCEgix95uBUKhiMOT2SaxPqhxBHjMAmhk6CMcP2SnhZWZIA6F9g/YL2mQnIAzzrfL8VrxWMbHe6eETW2aeHILZvUyY2eb9ALC9d2saXXbdsM1kj31za4Jhnm3zZPfSIGp+1akluXIIbA51wrllqyo22uzDQMgi2TKB6ny2lZvpGoAIdF6r+FylUigiFEE0vJaMkGCpqkT0GdJcGgEu7BIWZAtGegL8ptg5Yg7T6w63U8LWSfOnv1Ge++1vy9mf/qysnTmrhHqjJ2YcuxJWhJERrvwTGL8YJfDVl0ACYQb+1yT1qrH6+uzYE4W+s2vHharXEABDn+ANmEPvvPNWmdy8gv0E98oZgCCzsRaHe1h5s5g1ASYLUFOV5Mpadkl/sp0zgC39eHEelSJD6tdOQAkq6B5vtMeKMLGPIJPlJ1E6rWODVtyVETVAtgwMDISiI/YNhn8wUzoIhKug8EGBsIWNoYwfBAzbVIk0qw6DZlYBbesjXAWiy9pUfh8BrrNpG+hk3vWuDpZL3weZbYmgM/GcJsYAQu3OIX9gACEZHsGMCfFaIDkIpqZK2NvnrZMUOmyTKcFRKfGKJnXglMBSGE32R5MmruWOE7BGzFDggfdZ3zxVtgGC17Gd0ol/+H559ue/Kmd+8m9l8uQTKvF3EIZerrWmaFN/L7ztl/SnPjLCL0nw422/fhJQ0eGGEVatntqdjK8qkf7z2xRKZRhmRwS+7N24WK5gU93bb79Z1m9eR91Q7CXIBHnmBDJVgT5BpTHgzqjaYY9bBrd0ZiYpGZk60wfVBczofGETtwdKIOT3UR+Uu0fEPoJZLi1NoTS9dWZWN+98/DDZ6ZkShPE1ymgJ0KqJ1CY961TueBB5YZUdLDF/htiGZlTBxD0YpYBlxfdDU2meu8zkuQyQh+e117eg2ZpN83gvEnUJEJqpGQjNIgdQwbGLdJQJ5Esw5Mn64XRNMUAnu2ObrAAzgypNmuGXkzkUpkruEUjjt0oBMTjGzE0FtsUmuWjyuLIrBEA9C8Bwn4wQBzfWT5QD3OsyTKOL575Znv/VK+Wpn/2irJ99ErVDAaRoGjaG6gaYMLgmgPDL0gojEH5Zkh/v+7WTQKb3ynRVQ967xxTxopJS5ZUAAOkTh0EoL0sOHDDBW5+Uj1//3wLCjTs3y1MoU/YEFM4WmR93kSAT5NZGNFkqSIH+OYa5U1mGctJNkh/2TZlW3klD2V9eQ9Mor08gJBgyEd9gqJqhqh1qULVZL3MWmW4RYL6EubB/UvoBhOnXasFL5jZ8XxlSE4XZHhfoLQsvZNvNd0tZaQOy7QTkuWmurEwr2hr6OofX5eeWEbYmz/vtSF+fJwoOZHuusdktEFog5ByTJ1lAx2hQjDznRqRK6Bngp5vPYkzE8LDHXxMFqhZo3oyFyxRFz5kyw0CYBXeRQCALUyYUFCOfIf2MnKeONa1jgHux3BkIoJLly/RE2ZlslYNnXyzP/url8sRPf26fIFMk9Ew20XNG6jkiJ/FLdBFyEXWfZdTXTl2NDzRK4POSQKzdI/S8Z+fD378KESvajitihiY46dlrcPzjNjiou7i4c6Vce+fVcvHV/wem0Y/KU1jIP3NivZzE1xMwvyNUCGGh7SNstgvVowAZlS+LHQJkYxIk2Adj41r68zIgg8BpIDRw8xonU9f9BGNn+TWxQgfksG5oZZd8nnirDYXlpweLIGzmYL9nc26Y7wSKfPZgzGIicR771QJIa1L8LEC4bOSXMT+e1/r98vPw+mXmVrFbLRKWp1QMza8VSDPnJQ54YWDyZaIdUakaUx4M5k2zKO/FIuyYQypYIEYIL7NcuE5nYBBL9RN6yWDTZtQKncxoHQAQwmlHRjjnT1aJiXspgIYWcxxQtRf0L4s3yG+4hZJp+G57batsvPTd8tyvfldOIzBG+wmiYgzPZ79xBz2Rh533jOeKLi0bo8/72AiEn7eEx/YfIwncAwjxtz7jytnII1CJzW1kuxIYwL9yBPa3+9GFcvX838r2xfNl63C7nNsCE4QG2uKKmn6fAzBCgGGZGwi9CS4VC31A3f5wupG6lPaxzjTqQekYYUKyFZQ6U5mg2zcQurSay4FlfqAUPuEWDCS3+nH7XUJJj2Vl7mDmHOJ25gmh+GNtPvS5Dc2Sx1jhfRhhC0Dq3YAD3CuAZlU06Ko2hr7AvN+yZ6p/IKqyQ2F4XFYBobcz8vjVAto8RtMzGKHdxQAxVdjjHLCPb41AiLdqhuK4gpPIupH+IGADpVMqjUAQow0gdGFrjy+T53m/9OmR4CtvkKMHoDtYXy93kCc4+wbMob/8XXniZ/9Z1sAEF2CVbIctEVYjLjnmSoJg99xfhsIYgfDLkPp4z6+pBJLaJMDEY8ZK1+nnXg0r/i4Un5QaE49vXC2zyx+W7Y/eKTsX3wUoXoUpdBcACNAEE9tAUrIU5YFZIaP0tOkt9v0z63IwhJmDFYx0nViWN8PNepYVpCJiVGv1UFaKLFWaBAEwSqnpZ1aUUaNxupme/JsAwnanijQVh1T8q4UgAAAgAElEQVQ69qjzzQYNohKJFXSKcIkJc5l/rud3EzR0ZtNlxq48/2FAcDhZlzG6lv2191gWQNMCbgKmTcV8eC40YuwsIQFNylA+1fomSpH98Y0xy9J1SpPgwoSmU9odvEsEQXAqIGTuHkFMzkPlAU7oBxR7pMWCe1aS4GMmWKAyjHJaOK2CCfcMjuGegky7QBFt+BNv49rNl75dnvvNK+XsTxAd+sSz2kGC6x5mVbgQewAhLRBcOPGFzQq1N2ay1C9BO4xA+CUIfbzl11MCrbIyCnVAmC7DGQCJSoFASDCTaRCJzoc3r5Xd998si2sXVUz7EMnzk4Nt7CyP4BgC4RT5hdhVQo3CfLqGlT+jIVwpJtMiGBEYW+JUpYLzxcDSpEnFmju/h3mUvkn+k9LzuY4MNfCZEZJm2HcoU26T/S5Q0SXSdn5LR1sACuKJz1b44SsM8VTTZDiJPq23Ji1ry4BqCD45A+/FAlfN0vaaNIHqEcOnuSwoJttqzbCaIj2TcZqt7X9z8BVH3F7kjLgVM+O/rBqT0bjEQpF/SsJgpfnAxHmZRaOWKIBwDstC3UUejM1mer85jHPWCk3rKcBunUE1DKRRVCmCaNDeHEWzD3DFLvqxTfvGMy+Vb/76d+UcdpKYPPkkTkc+oVikSwfSN86XfY0GVs0L2Fp5P/ciFpFfsIoYgfALFvh4u6+vBBrcMwgOgNBqTmnLDnOnAwdguH/9hnaR2Hv/NewgcbtswOQ5276DmBmoFwTDrIMNbjLgD2C0CEAKQ2JlB2IGVJbhH0yFIqIVDCxNm220pxmc30q4r6GfmSgfLDByEFnCLdRyfcAWCJ20HQougS6BMBS/+yN47Ku99K3GeQ87U6hCh3sKDoGnBaSHAcGWjQ5BdRgYMwTC9vMykDcYZh5mThoOSZhIKXHNp2DSHCuyQlm6aQrFvODCiMsioRcBxbtJ+E0g3KzMkOfxdPkSCT0qPdQFwBCYtBMJW+SiDcDJMmpTJu1wytKPuI5dL9HmNgB1hu2U5ueeLt/41R/Kk//28zJ96knhMP2G6g4BNp7FbDbBjkzQAMmaRNwQjD3/Ml4jEH4ZUh/v+bWUQKfCqpUxTH7W+PxjN4hEmDt8gofXrpXLb75ZrqNqzMb198qz6wdlCxbOOfyARyiwzQhRGKDKiU2akWa4EsZVACMVlfLvGAihXQAsUm/nx57Y7CSWQuXTBMtkibWqlDNopibJ25fohPr8PZhnsNDOWEdM8/6CZIRc6VfzZoN0AgPqcj6/tfpxH50CdrpXCxqrfHR5Ns/V1kNNNGnrl0xZLJt4q8By2JcEwIcDwhSCVwfL+pRAqDObgJkEQi+oCIIGRA8J5Cj254hRp2FQxg5HkTmUpnIFosTWSYgKdm5gBPiSrQVQsR6of8X/Yzt5jpUMq2SEYJNTvPdhjT8EIM43T5dbMG3eRBvnvvnt8jTSI87+x2/L5NxTikTV5ssEU9Yf1X3UozpPKxP0jJCo9f2yAfoCjo1A+AUIebzFoyKBHqfrkbpUZ8f/UNN85TO0aJfpMDweDTraYmiTprZSQpWYa2CCl994VRVjnl7slDNInWBEKFf5LFc1ZVAKoh6mLJgtDYjVOnwqXEWHgQxACHWl+2YmY1CyVrHI55bRemmCa3x0elqaQCOgxlTS7/BrujwbmUsEdaR+VikvnKdmhcTW3Y2wKnhEPzUjxGL9kyfbEkchyY5q0IhmEkgryi6ZUrq+uecQdNR6KH7fgvfIhvis7kF95f1jLOvsWAK26eu0eTQeSfPAixGDbcim3lQToloOsn2Oo3sRRzJvz+sHl0qTP9BA6LQU3ieLaBNSHDjlBPooas2EeuUNdk0rvhhjNg9GKoYmIsmBMhBuxObNzDM8wK0OERW6ixSJa0i3mD3zfHnxV78tT//iV2WdPkEGdLEv7qgDfmL5V1lsiNklBXPkvXQbgXDJxB4PjRL4YiUQmib+cPNT9iHVZPvHmgEh1udduLsCDELPSSdY4+NN0LhbDq5jF4l3Xy1X3/5rObj8EUyie2CDiA5F0Mz88ABWU5cu4+Ka5RzTJydAiQ5UxRzKpM/0KqwY0KnodJ0VlINmWmAES5XZk0E1oSsj291K3GEbtTwagTUfST7CFlRWjFrV9BV9ej6yltG1INYGnGTLy4NduhFrr19l1vSYuS+8h62LZi/tfXIz3WxzWbCL2giV3283QJ5NBmt3281sUoAK1xBOpJH5vEbUhmzlD+Q8iqQbZkooVaLJ46RpUaXRnA+oCGImyatQtoNgvFegAZk9UASnhtWMWlssA7FEJiEb+u02mIjPe6OtOUyke7jHdYDg4dMvlWd//fvy1C/BBJ942sn18WRewQT4x8yv8yWF627U15cFghoNDG7blxUzeDw8SuBxkEAHLalSO2iMFWuLPhJJAAT1HHOshH4MTbe8FC2nlXWcgBJph9cvlqtv/bXcfP+Nsnb7ctlEUMwWGOJZtLUhfw+3M/KdDQLdPZaBQhcc0mpaadZQSxF7mAEuigANIEwGSABkcr41nhSa+GVPO9GxRK3Jt59PX8extkpKb7a0GmaJukmAuR8QtqA1NJv6fn0g1JEG6IYzeKj6VHB6AIR6xgDGZW31AFswlv2QYPq3zEmR3Lfme2qkBVgSVdSa1c8oQkCbN7dQslMN54kV5vPlXQlrhK4AQQVOuZB6pu3IbBkARCYomWsBh7a5uS//sRPaZd7QrtQKerZheTgECN5Bsvz8mRfKk7/4TTn3H78qE9QRnSMwhnL6MlndcHwf5vMIhA8jrfHcx0YCnUrtFP6xFW0qvWRQVHQyo3lXeWUkSOl4r761+S62UrqEneX/Ui6//tdydPtKeQI7SGwh/aEc7JQN+Aw35G+T2goQpDJK9tYdGw7EMh+aUyKSiiRysWOOCK0FuNMPGLtYVEYY0JL3krmrsr9gUuxnKHiz2CWvBk+XAdjDAuGyZ/fzp8nXZ9zLx9h+l7/XQKOGEeY4ZHvDAJseEFbQTeR3EEx9hZycHsEFTgcbsewJIKScHaXLhQlNoQmEPtztLJ9eNVcsMhDyH5mj8gflL2R9UA5CmBdYNYbgpoWSa4/SNHqE/AkC4yboIMJjkBrBCFIGtJBJEqQ3y50ZPNbPvFie+fXL5czP/qOsPfW0cghZju2YafkR0hYjED5CgzV29fOVQAt+QzNNZwYc9GFwYvUFURErb49ram6qu4O0iI/L3XffLDde/0vZu/hBOYPj5zapEMECAUITlE3jDhK17JhAVSo4zJJCxwqQ1ce2Qizpr9L18hFSGRJUnRPo9H7Z22QqZVqGQTJeabqqjC6B0CCTATORHoZnyLSMfocqER0wqwQZyUz964JdlplGVxmvOnDqL1+GDK4C3hKWqPspMaRjgFUMA2Bsn24pEMaY+bwsQ9eRa+8Eb/aZ9EymUeUD5lh7bORX05foGxPkcZhbHLmCT5duYMi0L1BpCNpvkKZSA55aJRCGrZ3nmoHabEogRNmisgkf35TpEagyo4w/Rn4ywX59s9xGcuEMfsBv/Ofvypmf/7JMBII8x4xWbPMR5YQjEH6+unVs/RGRQKrQ1PlpVDzGAlsz3/DZpMxYi9O2xTlzBmlyBBM8uPZhuQ4mePDhhVIuXyybd2+X0wCfdSggVu3nXjTa4mjAanqRimHqHJrqWh+YYFOgYgLgF9VggJ69QMeBUKxVJUlWjpjxilGf2SwPyL9ilb8KCN2FYybGCjQEoQTC2Nz2YYCQ7Vgmy4Ewv2+BcJmJWX60wdMPGeBQOLWfjVw686hbO75HI8uT0fQYoxO/aIsq+Vq5S4fHqwbukuEBnJgeUTfWJeAFqyRrU51ZMDNt6qwUiwDCmBMy3Kq2qJPgFyyqHQn27OkUQLiuXeaxdDuASXTBPQjhC0SL3Epp59yT5VkExTz1818jReJZtMXgG0409plpNlnMYbiM/OorgREIv/pjNPbwC5BAqlBHsfktHJEuC/VYteSKP/TQxQwbN9MiCKKANpLkr73+J+wi8Wo5uX29nIEZ9AT2GUQQusyKMyg9VuOfbIT/Ju4pa1bLABsG0AJFBQKxmuyvwTCjPnNzXTPBSJAPcHQAu9MajkOBH78VQ4qDbEXHI2CjmgGXYGlPYsvANoCwBfmW0S0z/Q5Nn8eS/AMAqnyazzyWQTAGKxiKB0A4DIpZBoo5Dt5f0bLveHxrqjXjzb70gdDrDzI3zgfu6aeUFC6KYioJNecALgJimEaTWWqOsIwZ24hsPJlec7d5mY2DaaIZsUd2l6ZUML01mTY5jiiWgHOZ7sC9BNcWm2X3YFL2Nk6XggLaT/3y1+WJf//3sv7MswBQmkIJxBx+skkG2yQj/AL+YP/OtxiB8O8s0LG5R1MCQ0bosPJ8FlGhzrZVoXLwrIGiAh3t2nBQZthZ/vrrfy43wAanMI0+hWOn8Z4iSpR+Qxq3mMOlwBRW+1eAgl8tEEqBhtlpGQhWoGgZpR4g/YH2CWqzX20h0B236ZS6bBDcUR/fNtIKTMFglLMXbE6bwMox2jDGJVNBSjtAr/16mRlzCITD84em0iCTITuzzPZF4BPg5f5/schIIFTUZjznkDEOWXdekz8TCLvo4FgkhN24BdFs23MuglOIJQSvBMLYskoMkbmA8vk5HUIpEVn2heZkPBdrifpxXUTbRdS9pyCB2XOGYx9zi7NBPkObU4W3zE3kMSXCb5a9+Ua5OUP+4PPfKU///DflqV/8sqxjP8HFhneol3GW7BJZ9u7Do8cEc36MQPho6u2x15+DBBIGkhH2ESm4ljFBCqd9del2ABuURCtlvxwiIvQ6imfffO3PpVz5uDxxuFPOAYBYmGqB6jH0C8qHGCHtquAfbVupWYFlbl1m2nVAKMpYfWv2tTV7BLaAJyXItIkEQqdQZO1RKcHE+mCWHfD5Wd1+Mh7DcvZFPwMIffLqAUrJDRlXVUrBYCrINEyqbfX4gkDiqH2tbK1h1QmEGsHcSy+fI3yEvXEd+DWX9dnmYjNC53PGw0dfeqkv/cZDfhw2eOQofwEhA6ZoHjVIqhwZ/XZRLo2p55mqo1kCNjhVEjuf3749vzNv0Gk9ZO5K0BB743XOPKV/0H5CgCaKZh/BZHqAWXoLGzXvn30e5tDflWd/+XLZoE8Q+wm6BikXVbE5k9ispmuzWFw9/l/Fb0Yg/CqOytinL0UCqbulvyot4x93XbvbQqXeNTlTYQybEAyQB4jtIVAi7Wq5ia2Urr35p3IEn+A5mEKfhPLYxGa6RwiK4Y7vR9z9ndsaBTJ4p4BOm3i3eIKN0bfdL89az52sJjd9TCCMbZfE/IIBqhQJ2SpX8M5R5FuMlJu6RgBGy/IMxA7KSGBhuP2yV9bCHH5XmZna6vq76rxVfrkhq7JsWubncRoeVxBO43vMNI/2uCUXgPGAs69nmuVzVUtorijyWT0m/fHTyOmtXEDm8ZGpRrqEdpgXGySDZr0yFK+uBbRZb4+sL0CXBbP5jHpw/kfGRkCDj49Fr3kfHHfOIP3A8AVi7qDWNg6jWhGCpFxiHTtHIFme79tHm2X/qefLM//5cnkOILiOFAlNlpieuZ8gD0w5b0YgfMBZM542SuBRkUCnT93j8LUpxFw+lnxR5TSxe6qwsl8OaA4FE7z97uuoGPNxObm/Xc7C/3KCPhju4o2fC+0awdqh9q/wHi6V1oXUE2zT3OXVvgHIjKPrRbIgG1Wtje2vM+jxZzJBp0wQCEOv8XmgHJX6gGhEJX80Jk8F/zTgrA7UW4dZL8AnTckJEC0AVjHeIwLzQabHPf10ZDkPwAiXMUU/1r0pzbHn4tSIG8pMHKxa59XVFH/xeLhr7SKiM9VSzlgT2TxN8y2329I8ZLsANJd7wf2Yr+ed5jXaMjMzZoWA5NbnYHQLgeCmdn9QZRmcl0DISkXKGcUNuSCiT/uQwDs5VXaOsKfg5CSY4LPwB/6qPP/b/ypbzzwH9yTa04rN1Wa6laJBUE+1fH30IMP6pZ8zMsIvfQjGDnzlJLAUCMW1CF80JulvXqEBXOnrAXAR2N7s1rVy5bU/lU/+9qeyiW2UnttcIDoUqRFghNxvcI1mr8jho2eQdUPJCqlNpgBBlUurCjkVs81e+TKYdZTVuphsq0ZW4FMXsOPSaWaG8hMqXQJ9V6SqfWbcYJXbDvhfvMRKInKxKvEsF2Y2pjvHT/e2+z6/y6dY5mfLWy0Lhlk1L4bmyc6XeBwI2/ZXBeJ0ciXjWa3NVwGhmGUAYbJpt+kVQ7cgMFYo9UHm32C0Yn4EQsylYLhkgy4cy70DmRTP2qEBgszZi9E26ErqYHmek3OEYWn7IwKhcgt5LRlrlOvDBwLgnFaJiFiew7x6uHaq3MZ7ByD49H/8BkW0X4E59LlSNlBsu1kAdjtVNNPwEQZBjtEIhKv+2sbjj68EWrOo/kr8NoQZTJy6TGWF1bUqq4BVIUH+zntvlkt/+3PZRZ4gA2OePTEpWwDCQ0SKkgnmnnNWk2SYACECIdUVw90V6ZfQkezMn6sZMBP3eDSrbctnk0DoPtqIa7MozyPzE+8JvySDG9iyA11S8VL5SkNXn6B9Xx0SN5js89T7MI8tmTUtEK6aVFblvZbvOf8SOFtwIha1jDAbaKM181hr1qzHlvgI205kO20FnTaqN3f5qOMUwUeVgcbIOgeQIGIOb5M4xoWsXH5B2Tfxu7dRUoCMokE38YBkg2B5wco40rZKAgjJ8iEAzs6ZWCEDYbjXYOzrwIUN97GUWZTFsLH9FyNU6ffbOFFuIUr04MxzCIz5LXaXh0/w6efRIJllJNaLM1fPYD+Y7BGnhCMQ3vPPbfzycZJAVek1wSuennqKQKjVd6YaOEdQJWSgXBbIC7xz4c/lDsyhh1dQNm3vbjk128fGuthPEPlZM6RRiAmyeLaUIN++I12BWrGnn+cBgLBLFQh2WIHQhbNtGiWCJRA6LN9ASLMoQdYFmBMInbjN0l0R+JLBMX5s9X/ZK+FLXqolWNaC6FJWhuelAo8A/6X3WMUYWx9hmz4haF4RZNPeoGWpmVC/EqwjiKcNuGn9jDZWNvU/QxbVt5qmbg0Zv0znsBcRRyxoAGaeJlH5hmMniSI2CCBUyTQzQmElx9q/YZ4xYpT5gQx8cb4gx3gCtreOfzTjzw9n2NcZe5hwqMn0cM0ebngbYLn/xAvleewg8QJAcPPJZ3DrLWCwI0o5JV1wja/YLKkOvJ+7rhhXCfArfHwEwq/w4Ixd+2IlkArFCp2aoru/0rf0kRGCBEDX5dSmujdulJ0Pzpebb/6/pdz8sJyC+fMkwWYPKRLYSmmK2p6Lxb58gqrqrwRk6S4xQFbyECOKfeB814YVxu+Vici0GcqnRmiYATLkYVg6Lc2iNo06YtCKLYHQLMRluXAWQ/ejHBhNdYqxEWi3JtmGfUV/26Aai6oigc+I6E1/Fawz1KqAbgknXBU4k230GWEXONMytRzFzoTa2fHaYzJyP4BpdNVmvJMYk/p9yLDOo1hkCPQkSvfDVWDoF8RBJtLzPH2nTZDwk1EtBEL+ziR3J653QOhxmSAZXgxfsnQbfBxto8R6M7rvWtk9nJc9PiuS5PcQMbODy7dPni3P/uq/you//kM58dQzXkRkWoVMvwbZvgU0/0AebRD0GCyzEeTMGX+OEniMJGBFnOafoIEd3YlNRokUEWzAaLtbN8qNC+fL1Tf+ijzBt8sTiztlC7434d2M5i74B1k+jSAIZrhQgExwTyilKcpWbSAYgoWx5mSOPK+qG/ahS9Pwn6qBtAPCQFSpRZi9VDWmYYPJChPExGiFgmoq8MjAF5FAYpP4WMN2ovRXAmk3JUI4YRYjsLY+QjPfbjVxLPUgTIAJWg8LhC0Ymtn5XsnyhsA7zB9sVZ+Y1CChftnUP+YXJUhENKWhnOXyHAXKZ3eXvKjKhUYOhU2iHi61G9d0JWcIPlwk0Rxqk6gN8h0Qsoyf9v3jrFE/Ymyr7JlE4TT7OQCQ18NGUQ7WkRqBPQVvcDt6bKr75E9/Xr7x8v9CxZhvKIpZaRa0ghCcVTEGb1oRmsVhRlM/ykwwx3gEwsdI0T9uj2rF2q1hk2MtVXDSR90VET9pRZXEhoSJyk0VYfbL/Oblsv32G4gQfR0+wXfKk0fb5Ympd3B3kAkulN+HpauoDwGEVFrK3+INWcYKq3X6BgmEODrXLvHxqtGa4cur5k5dHOTFfkYpXfgiCYQ2YQ5BM02oVlv8XjjU80nlZe5DeitTqQ+LWruXNOWljM0aqnJJZVxNlCnLxv8oMhHBI5U6BVPq04+l09dmRz9P+7K/MEfc9+uA73jDZqQ93F56Pz9SLgDcb68DiHSUJxYyBA9GGHNZoMNhMs40Ay04aIJW7ooiRFUUO5i/ep2pLBoF7yZBhFJKjaI3CYhmfDGaAkIXyLb/mX3gdNLyBD8PYRalz+8QJs/9zVPl1vqZsnPyqfIMdpV/8XeIDn3uRSzEWLDbVg9bDjDb0T/mKtZnTVFXVHyAgVopza/GFyMQfjXGYezF30MC9Q80YaAL5JCuyvcQa6RGGUUXJ0jNpDKKjhE0EiiZJ3jnCkDwr+X2W39BnuCHZWv3djmLRTuztpzUToUZtUN7/jq3E9rTijJZg/oRATLGNnVI4QnUnRHsYtxJ1kdGIETDOQGEEUBjZkSiZ6Nu9Q/yPsFAeknwfcunlLRZnbubu0t0HDW+lGz8duFlv2qQSGhrmg5FRHug5HN7ADowT97PaNWZN7vUk6FJNVnisntnf1eZYYfMsX2uBFDmYsIQoHGojDDGzr7XEFBEgpL1MVVGVdQwTWYMWFJVmMwJZOBULAjCzBne6QBCm++7otoEQFcmIvppwYWGp/jMIty8zyHuAdsE2OBWuTUBI3zyRWyo+0p5/pe/R9k0MEFWNtKM47tdWDz6QFcn5YpfRiC8n4TG7x8dCSwFQrNCx7ol6DSPFGZKAyFZFtkZfTYBAFUHkFGQacEciujQa+f/Um4jV7Bc+6icAgieRP4gTaLeWjW0iVgBr0uEyUYrVCRkGDiYR5jb41SmE1AYHVJBZv0egTByNBrsptpVwj5C6dBgLrauVjUa4IZ+KTDDwC1GqWCOQDUqwsbHlQCWj9ZTjXEfB1V03wwBTD5VdatTssvAZxmIrZqE/bb+PkA49CUuA8IeeJJN0gIgMdu/StE5ijRBUCsSMcFMi5DZW0W0LerMY5wywEWg2PfJ2XQb8uU8Cc5eS++p3ihTIwB+ZIeqJEPTrWuL7uHzDkyh2+sny97ZZ8qTP/t1eeGV/0ae4EtlDl8hTZ/9Rc6j86f/WXs6AuFnleB4/VdLArGkNeTkMjx5FQ+2KjzpmBmT4Yq5XLGfWz6ZzJXcA2evzHeul5vnXy2XX/0/pWBvwbOoErOJHMHJ4R528oYnh2CoiExfnPU3O0rQgUAYSDtgYNAElZ+Up89Tf+K3bENmL9UMtV9MQAcgREA81B59jPZ16nqxwnxmy8MslEBof1acqPNaX1UFhOhyjcJsgKwdfO9512cPPRCxM6zH/vL6tp9DX+IQmPK5hhOv3d+P37URqu25Q6aa3y07v8okThqeU6vFKJk+TLBKR0kgjKEUCIZpUxMNYx01RDUqNJUS5CIwJYEw5engF89RcbYw+4q9KXAGYIdgGY7BBuwSfM/ho9Z4Iz1iHwC9i/tto2rM7lmkSGBT3W9gT8FN7C1YwBAVWKMqC19/9jecN5IoJkXLgZedMx4bJfBISKCDvbA8Cgir6giF3655k1kFbFKRCYjICGUclRZjkMsa4uzmO5fLDnaVv/7mX8rhJx+U0zMU0Ob3B/tltr+nslUEwikUUlfgOcBHTQXU1j+5NN26axnFafKXT5McgCBDBufi2ekHDHeR60cqatR7ApqJDv+0AwSleNHG/8/ee3BHclzpggEUfBsa0RtR3pHylpJIaTQzb2b3f+85b8/Zt28kjWhFNr1vBzQ8CnifuTcyKlEFdJPdZJssshqoyszIyIjA/eK7lowwUnoJoEIIdnkufb1VZaGytdCYyupSAdtfLBXIkpX2WGNf1ah7JihrKHy/kzxIfc9JG+Wsdtr+tQ41+f1JIrEFwgQhXudx9Lyl3ZUV5T2NZIwcQ3p/EgD5mQsivJPThpgjLZupbYEJjlo5IpgGKmsd4vewb5ZFxBfixBEC8EdRv3COedSQJHsT/buImIndcw+WryFO8BHYBJcecpxgrnO4nTrd0D34GoDwHpz0u/GRO9jw01l4a59MEeIv9SNUVVWaJCukOotAQmUSU1qF4JcRZ7OMdy6WjXf+Ua699Y9y+Om7ZW1vC6WUEEKxC1YFgacM/FRPQo4QCFOQTxeqHVubFMpOqZaB2eG+4Y5nbCAcbqQepZo2/CYUNy1Pv8gek8wkgZCXx42svgu1KICwOvV0crUCTwdgBsJ8eWwNUJbHPtZuRNrn6phlOvhMsrVpQDj1+rxPsuVj4HgcCNt2MqwhQTVBsDLdAN/rBkIRYD+7mDWdSghW+SYQigQ7lIFBDHSKEjMkGOp7jmW6JeUk2VbIwrm5jdMqNvp18+DJTHIITENhLwItUuVRqzFCvlAm0d5FW5fQwMaZ8+WBn/2qPPb8C2CCj4EJrjC9kAsysy15nQ5A2K6Z4fdhBO6oEUghTIGRIBiRViGiqyRphInEOZHHgpxAKM88lrnxhnuOadOufFyuvf9KWX/77+Xw4jsAwatlDQ4z87tIUbXHtFVQQ+l8sqouubLb7FhZqtEqMPdYW2ejM1ONkGn9noV1XV0+MscQ/BIM5TnfMFvp0cwMa/KZ7IpYCxNt282/BryHYG37zN8jfLoTwM0ItkytbkamsDe1qY1GBx591tcuuL56VBDQA8L++em9Oos5tvF/2V43Jwn29uCcpo7t96E6TXKo6fFibbVHR+np7AjjJUBwYiBDZIohYxNT9BZDKdr0ws+Y1H1RKDwAACAASURBVARCbefYhgdPa9ZWb2+QCF0ESdYV5DX0MB0hA808HGK2D0ZlAxu7zbXz5fwvfgl16O/K0sOPIp6VWWrIIDn/XLyY5Uyq3Q7sPfL7wAjvkYm+2x+zzwjDaiLQ0CsFVMBk3UYnW9Q5ASQUMXScQdjDwfrFsv7mS+XS638tC+twjBlfLcvja2X+YBsqKMgsJkNGLKBSYUUC49y19wVylv3pgIbMrhO6I+7GhV8Of5BziWLEeF6GRURohMopeUMvR0HV1enUiAYeq+nsis+hCCSMHKJS3aVnaG4Ioo0JkKnj14GRRXsMbTK0GOaWcXlYQ7UZquFpQNWOQ8vQsh8TgNtT+SazSyZ2kgq1f5/2XI0SGhEQxrrot6XPHNqwrQrMU8Usu2CgEttR4iGrRaW2pe1ZwQyRoE+s0GxQ3p951wRC/IzCSaF1tXpYeMgNSroci1byapdRKgRE5BndAyO8vAdWef9j5eyzPy0PPf881KFfQ2z+EtLKuoQS+55q2HtUK6olNgDh3Y4Q99DzpY0qGaEl0OS3FhhZ9y8FefgISIg5Fyczx4w3LiFY/pVy6dW/lfHHbyN36GY5O4+cHONNCBBkjaHwosMDVVHM9o/rXGKXgj8dZrIEUGdjoyQ1GPJn2A3xiUBolaPtgBSD1S6IBMmZO5QeomafRiM751jNlm2r/dAKV5ujbhk2LAV9N+AYQBjcuK4a8xQL376dTmnREnATFJv11jI4XRt+ke2S7LPPCWDqOd60oNi20QdC9XjGtSe2EbupCoShipxsyjF5RkONdrh84ifjbxQU7z2V1J9YH9p/yAEqgZCB8dz02MtVqtGo7KD54e4G6nXaA833vKLZEPc78t0S9oXWAF8ynZrKNKHiPNneLtKxXUGihq21B8qDP/ktEmj/viw+glJKS1Cf4gHoIc31xv8O4UmasfjtuN5Lvw9AeC/N9l3+rMF3QqUoSdSKZal/KI4z3DyVUTxNhEoqPWIPiuqiisTWe2+Wi6//d9l9/03UE2Sw/H5ZHG9B4CFvKGsJGlfkXDNPew49OMUm8mUB5nyPre3FTFAqTjegCxzlwOsN4EqoDSZI1ZUZIX6PgHz7UqjTura1SSY42emHTSUj8xPbGYZ6uyDBuh7n6HCjFuwexNeFyrMPMq2Nrz554+xSv6thJG6r/+qrPqepR9trWvWlnZO652nPm3BwkSNKjANZG8Me8juOR7JmPm8skGOsMDYGmiuOSSwEVnc4hK3YJZQIfFZ/khk6oSyrQHCW8TPCH3J9dHZWb4EMhPYC9RIBWKF/iwxs16ryi/GLvBUxWMV4ESx/uLhaLkNdf3XlPlSR+E157HcvlOVHn8BtuVnjRtB/Aex2ZgPSM2Sjx2bm7v9iAMK7f47vsSeM7XIwLj88AcNMMOoxSAgEobKNJVNiIeT4EOrQKxdeKRsXXi3jT98ri1uXyxkA4DLsgiOES5AtKpaPbYZUUgLrhjpYzicQRnxgFcBOXi02GAY8HRJgRRB+JNGeg3OMHH7EEp1Q204y4mgG44ReCcNOOCsMQ6xwEghpvKqMcQIxJlpLjK1ntIywD1J9tthfdGaEfp8Egh6XDtyznWnXtOe5P5OOHv1reM6xqvQ5NlJxJpvz/WukTTLD6Iztcx5XvnOzwd8rENIrlGxL4OqwCWeYMRByU8bNk/oU3k6ZeFy5Qgns3LQpFIMlmhwYz7yhYnJkjXiR2e3xTQBmdiI4wGyiruD68rmy9twvytdf/EtZfeIpaO+Rq5RJuXWVN4i5/dLzDEA4ZWvWX8XD52EE7ogRCBBM3ZT6nEhlEDyIP3izL4kqp56Wex+C5aEO3XjrNRXWPfoMCbT3NsrKwabqCS6QncnwY1uNNv1Uh1JXBSFT07JR3PeAUD2pQJgqW7NBf22nFQMhQyDIVGgHdEiEeayNUJl+VOYqCt8Ev1RhpgOMnDEsrHmexGCwl5parelXisZZU90Hu2ShxoSTwxtmAeEse2E7Xv32E+COA2HLlTpAzedJ5pdg2HeemQWE3uwYLPIOaU90JHw4Hck5hrUdE2XouMI54Aprt13+nKxQeTxbpkqVKDGTTC/YO4GQFSSQggZLDXGC8BClYnQf436A81kLZQf33YJKdGP1vnL/z35bnnjhX8vyI0+AIS4ozYIskxXxDNT3OP7VpT4wwjtCwA+dvL4RaIGwij8LIQqVAEICiPbbygdKkOHve+Xw2pWy+d4b5dIbL4kJru1eRcaYzTI62NJxpbwKNZXd9AiGEHyhVgxrTwg9CmLvvyU0hXbeg3tHXj0rKhDK+UGZSQiE9A51HUFWlCATrF6hUsGyzSAlwQkNdOnCTwEdYBAM0HyALLG1UXYAfRoQXt8cTD/rywHCjhFOY5AJrq3TUqp167Ro3zDJCGPaKxAmr2IdSnvfOr8o4wO1T+JCozpcZa7Yp7ANxmeyQ+UM1SvshJpOo5/JpDc8qkDPTQy+JxAe7hsI6SFK8NvHutpFd/cQL7g7Wikb8BS976e/LE+++G9lCSBIe+ERY3q44ZLSNdZA3U2xD9U16J7Vjg5A+EX+uodrb6sRSEVhECwL/fjTTmFGCBLwMamw2BdrwGG/fO1y2Xn3DcQKvlq2P363LO2uI1h+q4z2N7ALh4MMWZ+qx1u9ld5+yv4fLjLa5WunbwDUncQi0uHBjjRG0w7YEuAoqI5YNVySNJkgzlPhXv4M1aIYYCoaHWShe6Z6tybSDsBTKjUwgiZGrAWADNIWiN6CGU1gMf/IzcDsG81SjR5zvolxzu8zs0yfMR5nji07b22iZn0am+ypWH/0OjxsqcJMdShB8PAAydShaqBXqNSg3OMICGkLjGoRBEPZ93L9ZIRrbJboXBVxhdo/kUzyVDF5zB2+XETwOx1byO12ocZl8d2yslp2cfomgHEbTPDc939anvgDSik9ZhBkcV4+zSi8iv23ESAcdNBOXg7J6IfK3ILlcFs2OQDhbTktQ6c+zwh0+9pWihkLqzBLOxVsfWRac8gROt64WvY/fKdsXXip7H3yNvRLl1ELfLcsAQjnx0ifxireUp1SjLg+nHf0ub+ORMuUXvK2STDM3Xd4dSYTDCAMPaWdYvgGAB7C/khWKODjDp6qUbkJBhAmC5SvS7BSPqLsgTJIqVkJ/3i7GoLjGzMw3sKe58RjaZB8rSC8sXd+nrlor6lAKFbSMa5Z7Z4GhJkWrlUnus9WMSbIT4B9PH/7bO25/D4ZfweE3LCECpwnBBCGf5KL6JINykGGqwHsS/ZA2v0QPA/mJt1DrhX2L6pGdBsZz5NCXKhC1X4LnxdwX2Qp4rpjTUhtpaQvRRtIibaNZUIWeLi8UrbQr90z95UzzyFY/vf/UlYeQZwg1zmdYzDnTLXGWoX8T692L0IPUm3mDIKTVtYvOvN3zvUDEN45czX09JQRyF185YHtF5Rj2g5TPUT9FZ1eUCz36mfl2rtvla33L5Ty0VtldPVj7L5hD1yginJbHqSqKKF4KyYmxq4coRKH2q5beI5opyMzoMVRVcJTpFisCFSEABEIX4EwvUNpX6OdiYBrlkrPvnnaCcEGzRj5e0ixYA4Zcm/WaUEtMOQ9BYK8p9V3ihds7FBuqbrZeGQbj8na7yljPs0J5aSp6YDQbFz3Drtle91pXqN94Ernl2yj83bQYGsfcNqrtXNmtQeXRLJa0puoZG0xphrnGOsYWyT6VGIF2gMJfPMAqXmlLyNDTCcZ6TwFOjkSsvHyPgyNYBv8DwA4t0TPUUcWWoVPRxyaCAFWKKF0gDjBXbDADbS9twR16LM/KY+8+J9l8fGv43rc42BXP/W7rIMM9YnRCCYoe7PYoLULacU8bczuxuMDEN6Ns3qnPtPETrV9iE5gz1bddcnUWiBszxeccIdNT0wk0D5EKaXdt18r63COGX/6IQLmPy2LUIkuIlKem/kxWOMR3tXVgbYZvJ3xw2pPkzUyA7u9MwbMQNipZWWTlHotnWQiSF4hEmB8cjRx9hiFSTSMUPGCEuq0F5pw2jXfu3jHqHmsKDAt/cOTUYhD/I3AfYnfOFdsMi5NxJgGHL5hXJR8MoAs2yPATllzuqpBI2nn1JzVkbMAtQWwJKZNF9ruqAcJoMruwmevKuDJXvmek+uq/dQ8XewhyAZz7dFOF8/D8AimUxMYcv75UEydRk2Bg+WZ43MejiuOFww9Z8QYimXyP1xGr09WjFAID5kkz0eS7BHyg87jp0ASmzAe43yztu4BAHYHQLi9eAZM8P5y3/d+VB59/sWy9PgzZYxgealuw9PYiyZqFzZrRc8dtS+lWYi5nP33NWWC76KvBiC8iybzjn+U/EPtpLUeyczFEqyDl/7T2rcy+IZ31glUasMXyxUdNbqPdi6VnQv/KBsop3T06ftlCerQ+T04xtAppgps6h9tO5HciETIjt8LwhWMwF13Cq0Mjs7UZQJCOT44PZpi9sT6HCtosWjnmARDdVeB8mYetBuK0UkWhzQPZlhHgu6KETuZQ9iCTaoUxVcDYaTtrc4z00e3b2NLFjURg+eJihkKJtWjZL7lbBDsCvzOXsktC0yvTzNdxwSyfWXZ0ThN4HAdtz7z7J4v72t1qAlyALbUl+HZyzAL2OrmFEBPlabB7kjFc/MNNsjfVckEoBabF46R5p+zH2pJ1QuROpV2RS4WskKmPLPXr0E3yjVB3bnPeoJIm7Z9hsHyvymP/uaFsvjok2UOnqQCPj99M4g9eMtDzdf86l4FQa1aLIJp+8DZK3E4MozArRqBE4HQNz0JCM23LP2qsOfHEAwCFQLQ5mV4h76OeoJ/K/sfvFmWNi+WswCiER1VxjC+RMos/WVILjHmq1NzJhCyWbIQh+oRpOwckSLFu3I/FFWcZnW2Byo8QgHylIy0MfqYgdDMxjH4RFyqaSPwW/dK4ZxhGnHHBgjznNbWl0DIYq36L8GwsrOTgZC9aT0u+0AYj0qpMmOFkK11QH5c9JxuoZptuzTrTdYsKOg9V2tbnNrBTMAgxhasLdSWGv9E1gRAZBQSIEbZLmoKjgh+tCHTFkhgZKLtyCBTn05zTiBEH9VEt/ObR3FcxgjmRs77lKOyByrIjdYu2t9dPlN2zt5flr/7HCrL/7msPvZ1pBdd1m7rZtp2b9Wf+e3Y7gCEt+Os3Kt96svP3o41h2XWzjV9MqmyMnsKYUaxRuaFgPij7Q1kirlQLqKU0tZ7/ywLGxfLKmyCayOKGdoCAZSsykAHE8IQ2pGqKe1EIWmrvSr87UweQi2mcy1KDYQEPwOcVJ3KSqNgDgOh+EEX6l+B0MRToOm4QqFIJ+DVxW40aFNsj/eBptrqGkaYgOGx/aJAeNqeOo1Ukwu86+fsbU7OxWx1KsfHhKivfk2m2V7bAka1E8b4OfF6zGDNwsPwCE2G7bAAQNoF7Ukcqk8FuTvvrFWkBsJaODe3ZFRJ8lHTKMfNE9ifcxXNQzW/hMB5XEclAe43xiaKIRL7+G4DeW2vIWPMfc/9vDz+Ah1jUE8Q2WScdBb3u5cThn4BuTkA4RcYvOHSWzACN6bRqR0QnCQjiPg94ZBKAlBpijhBMMGdD94qV954pey8d6HMwSa4gtCIJdQbRE4OiS3t+qUONR2UYE31WICFnV86NmaPVApGSzcft0uEVZXsg9meGCF+HgKUyfSc49FgaRtigmewm2ijWkkTCCWgJ7cEcsMIBc80G1yrGhXkNIzweoEwVZNy8mjTk8VMTFMwdd95cisBapaPzzkZCE9ebVaJdozT9sC0C072K+ZVHfGmRcfD4Cr/yZgGqybt0euA+7AzSiVqAFSdwUA1l1YyCGZybYEj10swwCN6hXKJsL9MxKAaWnDhIq7iFguwNbK0LrXlZIOHcJrZA1O8DPDdWDpT1n7wE2SM+XdkjHmaNb/QBzSmWoLOWNNujm7BX+hd2eQAhHfltN4bD2Uu1YlwCqm05xkUeZR2s23YBK+WbeQMvfjaf4MJXiirO8gYs79VFugMQ7UlBJ124fxP7UTLstG52G2+VK6mbukp4GJ7r8xp0atgJvosBug8oWKHUMEeUg1LIAQTtU2LAtbqvUwJ3pl7DJAV3MKmZ6Eb/cIP+yOaDasnVTXY/S6mHISk9Zi8ESBsvTf7nqg5Rtmv9mfHqhMQm/6rv7O4freepz2b+0As4fUcwyDiMQY5Fk0rmr/Jtgh2dhtxjlavgw4Iu7JVmvtwkDHYEYBcuougZGC0bZCzGenTYcNjLlA8s4CQ6nImTWPKNHWeWzXlF11AAd05oCLV7IcAt320dQ3nXkYO0bUfPlee+tO/ldXHn8I19koVQ2XQfIRrDEB44/JvAMIbH7Phils2AhOw1t1lBktMIEwuUaMLBEbBvpAg+/DaRcQHvluuInfotXdfL/PIJXoe4LfI5Nn7CJYXgDAPJQULBZhj+ARMaeeTlAtBXZkEP3MnHg4yAqi0VXnXb3uZ1aDWrfF3ACFDJRgiofqFZpAZvlDhoAIZwZOHrfqUyte6O2tefVAgMA1K+izNMN6d2R2fbqNrwWyajTATiveBtQ+G7bLpWGE3uacBYavOnKbmdJsGwolXsLgOwDkAVp1r9AR4Zn18yXPTplz91Lvaje3Y4tjAKKkkB5kIURCb9FuJF2J10Q54BC9QOZDKTsz7EAid9poAylRp86gOwXRqrJWLGArkEV0o1/heOVvOPPtseeyPCJZ/8mnZBJXUQYuf68/PZGY6vG50BAYgvNERG86/ZSOQ3qEWUCGm+kKNdw8Z3gKhBBiZjvABggbqzrkjxAlCHbqNtGnX3n4datG3kUD7SlkBAC5RNYmaggd7AEIAzAju7hQ8jBW0TdDOLXor/CAErARP0r2IF1RYBT0DO9Zmm56dZOwNCslGJxjmD9XnYIRUjYYbu+PYOuGcybEroGSMYKCIUny1NsPqnHN8iiZsYsEI+2fNAqI+q3Olh041OllZY7LVWWDo/uQM+prTgDDvO9vWN+mRWhloXUNWZ1eVbqwzP4tT27FP9NB0gDuZGUGKoMhzQi0aoQxyihEIGQitKWC8XlxPoKK9UcyOQGdP0QxbUNUSJtPWMAD8GHajKvPYKhEMEaC/vj8qe+ceLKvffxa5QwGCT4EJLiNjDAGWfYwgfT7K6Xz6lv3p3vEND0B4x0/h3fMAdnYx4+n26yEvm8dMLOoDYTjjCWzmoA493EKIxIcXyrULr5Wd998qixtX5B26jOOHAMExssYcwEbIArwLsq8sK2Ce6agy7q8DQmZ9sUS1OcveoS5qaiFoZ0nTNFeWsGOMwQ9puBgRTaY6n2CYDh5uV2m7Q92ZQJMxgPn4HVRS2EZ8YL2vnVFmAUVtYwYQ8nmOsakp7fVVo+0KnLT/9VWf3a6mA0JfzesC56vKMtvN50nAbcMm8juf43f/+TsnVga3e415o2X2pHyhHMtQgavAh5xh/Pa6irHRI1ABTYBrgZCfAzQJcPxP9QepCvWxMb2DSRQFWgG0DJDnEpEKFWCJcw+wnvbQ9jYrzC+fl2PMI7/9Q1l6EiC4AscYtCXtgGyPTvYusB6QsF2KN/T7AIQ3NFzDybdyBBT6EEBYGaEkVXNXMT6yKH9XPUVDXWiHkV2oQz8rWx8gd+jbryB9GkopIaH22v4uSinRFkhRuI8sHTvQeO2gkX0LEwAhtuSOI5RwDuGazNAYpx5aBWU7U1r1aj1DySWqMQmG9hRl2IbjCAMI7YKoJ+DL2lGr5JLlUeCng4tUomKqnY2vFvWtdsLjIKDhC9bYMqS+zPSx6UCYbQgCko1OsUN6vLpzsr0EppaVTltHtut2trsWcLPdlgHX8YhrzOBzs9KAbmXaBox8Oe+nGaLyxUbiAcUHksDLISbYHdWWnRId+JgZW8Jbk+uAcX+cywDCWg+Ss8wwCYKt7IHJMvkll4TLKh0GKzxYWi3rUIdegU3wgZ/8ArlD/1SWn/g6iupyfXLj5bXDpNtceyp+Ymz3e3jd8AgMQHjDQzZccOtGoNutTwChJPGUuwpgAgopIChI6YSC4PhN2AKvvPGPsg/b4PI2qkgg5dQSDC8LCqgnYBygJNMehBMrzdORhRIEjJB2G9mPkmHw3laTppShwPLLjDDhTFUCpDV1OITVo2FvjKwxSpyduUXtXSEhLGhVuR6zKAFgCGmzHMpP3zflXQKhGKjGaNoguactS0pb6vER/XyStAO6BnwaYL1eIGz7M80e2AdGnt+qZet41OeN8Wq8iIOLeTOVG5uwITJNnsbShL1zfpFnaNYNjE2QWJnDJaQdoJ1Y6cziDqFazfniDB0k0Aq4nYqN6dcYkC+bIx1j8P3m/HK5tnquLP7wx+WpF/5U1p5CnCBA0I45vEEw/1SP1pXZ/nJ8dodvZo/AAITD6riNRiDBJ9hJ07OJja6lfrxbZgXw2Vovu/AKvfg64wTfKMvwFj0Df7xFZIwZEQS1e6ZzBEMY4LQyB+CEPZF5HeePULxUzjIGlapqqvdzL4JzRO/sNUo3d/kHSo9mmyIlqQPmea/MKmN1KG9im2KGTfArJ12u3p7C+c7uZYDuehD0sY5S3ylm1sTm8x0/PgmE0xhc7Vs7N3WgLKDz1TnPmGmexghPW4jTgLBlkNOB0Axao0aCrjE0sCXjTq2qHWYIhOivMJHMLdKehSpVKnCpI5j+zIxMdjqFL1hNoRXJ5w0AdZo8fgYYIkE3meXCIpxdoP5k7tBDsD/aB9neNXxeXzhTzj778/LEv/1HWX4ccYKsPUhGGvMfrcU6ZcPq5kAGT1tAJxwfgPALDN5w6c0egdlAyDtVMJR+Mt35KHEofZARBvUD9z94CyESL8E79A2kTbtSzgHk4HuHw3SKCRGinI++nsztcIQ3hZVsOnR6CUkWqs+exdJFKBrGaE5KVgchJ7tg2u7MCHmfqhYVY4x3AqH6wiatqvPvZoFtYV0JU9mh8qRglNU+NqkX6wNPVZHGkB2fvc7jcBZoTTrnuIXOk9Rel8dfHYM+acX0vU7bcydDHfrM0+OSuUa76wzsqszBVwyzswQB7LAOxqweweYykTbzsfMdaV+UN1Zj7p9+kwWaxXVVSNimyxkxatUhngbdzFUriyE3YqonuAyPUNQSRJ/GTOQOL9B9/NxCTcGFb/2gPIHK8itPPlOOVlbkaKOKJmjb73imHIbYWA1QeNLqOvnYAISff+yGK2/6CBwHwk7kpUowQCxc3R12AGmyd63svf9a2UQppStvv1Hm4BhzDkxsVQm2kVEG7K8yKPmxiHrpO4JgOlCk4EwlZBanSRsaH1n2PwGe2RpaCCBEYH7YBO3MEGxVwJi5RdO6OOnxKftY2KwsQo3VYnm1rx7wDJq3jz8PJyB2QNjaz9TnVLfq+uMis3u+ro1ZDLNvp2uBMO1805fGJOPsn9MC4Unq1FnOQK2NsH0eeYAK+DR5HTMVaQ8wZBKFVImCERII5YgitSftcp37VlddxMHsri7htvmDmdf4lcrgkskR/GQuRsgOvJMXkDmGDjH7AMQ9VJDYQfuIaC37yBhzBiD42At/dogEq5yw1BKOE1jVFtpnbcLqAFRBkHc+eXxv+p/rXdTgAIR30WTe+Y8yHQhbMLRvnRDCSAFAPNjaKvuXPizXXv5/yz7AcLx+uSwC+FYhLUZgisjZDwFEwWZmNlaGkNivVyEJYCJgpcBTV5rYsFbxlE40UTCXQMh2GRI9DxdAA6TVo1aNstROplczkInEyiXf7NFStBG2DRC22WISJAWUCbSKnZsUhK3KMNdFzbXZA8KO/XWCtA+CLTC16tFZqsm85ySzvH4gTPDW81bVa7fCpwHuVCCUetNznUCYalpVdMAHsUKsiXkEssNwbEZIyGESbACVc3g2RJzKTTFFqtEZ84cVCZXnAkNolCEGqxTrbZzpzlhiiWW89sYorus8pPtklCtrZRfVIq7i3ldRTeK+Z39Znn6eIGjvUIZdoDuyHfInVaMMvme4hZUSXltdfSV+a7Y7vG5sBAYgvLHxGs6+lSOgP+wU9b5RWp0SDFWsNj0yGY6wvVWufvRBuYpSSocX/qusrn8AocOa3YgNhJBYxJs5REdUUUKCjAFIB7iOJJK7/QWA3UhJk12gVDtv3ZhCMnJIJlhm/wLcVCtQfJBASMBFDTjYHBP8LKz9FE6vZiecFGIySWXMgIDdz1zFmIS4GeEEC0rVaACyGeHkuCV4THUwaXcWE/N5MlBNA8fJ+6S9tmv0uoGwGrkmO9cCcKse1dNOAGRuPprrAwTN1jBTLJ+kEBg7OY1UqBjYh8K1RyxeS6UBltRYIRas/gCbMYCQHp30gupst7TX8Xqvj4P9Q8Sj7pclsLfRAlab3vACBRjqJZDFffepnWD7CJNAu/sAwktUZpxB2rTv/LA8+af/RNq0b8omyMUghTvahIuXVKPhmhNskM9Bmum5z6CjAQgnFvR1fxiA8LqHajjx84/ATMk70aScE0J2yGuzYTkSC6JB9MykJwOkFhxj9j5+v1y+8M+yjrqCa1ffL2cP1iEfwPrEwOYgnJDwCj+pmqRpiKBlIGQ7AEK8CYRScZExJhqlJx932JI15mCmF50TjJNp8wT0ByAYmZLjuRogxDnpjZrqzk7j6fFxhYMcEg+EHWMzW00MTrURRn+ue2IIAB7Daouccm1tnvdvyMVJzjgG3ARkg9Rx1jabqfj8yW7l2cmYpYKNWfA8+JO2Fr3Ngp4vFAc6VSpMF7fleNJON2KeTryoIWA+0TkyQiwtphZVWAKTK7AaRLUJRlA9rhkRmJiEQUA4Lvv7cMZiFXiA2BG/JxhqwcExhrZfMMYxzuHGZ8zg+mWESMBOeBHvh577WXn6hb8gROJbcFw+40FgR7F22cZB2CcjfYPXiP7JjUeOVDLC614Qw4kxAgMQDkvh1o1ApXHXJ7BdTzArZYsuBQBF4LN6ShCCpycK6O59cKFsvPEybIMXymj9MyTQH/jAaAAAIABJREFU3kB4BNKmMTA6mJc4jrxTOuFMNaaFtFVcdkNg0w2zEuo6e4dfASJSzWZAPCOhnSrNibUjZjABs/6RWWCpHxEbOGnnCtZn02P30rB1tsRUQ1aW1CJWbxb7drS+erEPaj7eAVkenwZ+s210TaxjAOFJi2uS7Ynnx3h7EDp+6o2ANxLcsHg9KZG1xtpzlAkPlN2FX6cKXDY1giVmDuyNlUVU+w8g580IT8Zc01tU6lKem2sjvUQDqHMvxGTZKpeEfqO9fTproar8aGkJt2W/AIQ0Fu5jMwZAPQQbPMQ5TKy9B7a4CZXopcW1svb9n5Rv/vHfytoz38X1q7H6Y0eQ+55G1Tm5lehvMGdvNE6ah+EY/+5O2uYNIzSMwBcdgbp7Pb0hAiFfsnJE+IGFnJ0VXMMPgAPHmN2P3y6XX/9b2UG84DJyia6NmUDbWWJMBRKFBGH+wDYii4iBKT0BTZIm2FgAIS/rBHbswlXNws4v1KXVEkoR6FwDy/ORG+OUwyHSphfdCuC0sG7GqWayMRi2YKbPFQJ8zTS7WTvqfdVif0ay3+0zt+KhBa5ps5n3n2bTO232DWrekOQ8dM9n9EkLagVCzWk3ZFE8wmDSACFtgQxlYEjEGCrQQ6pBCYQAslBUS/V4KCDsNj/aImmNhOco+yegzHlLJxonzTsEEC4sL0PVituDXY5YsV7LEVoI2CGlQkd6tHXc++rSSln53nPlG6gicebp7yJOEExQ9zltpIbjt2IEBiC8FaM6tHlDI5CyP/f26Yti7wZu5CHI5J0OANmBd+jHTKD9clmHh+jc1Y/KmaOtsoJsMgtQl44CII6zFksYft8WaO1YVnRZANhCTPYu4/0CjNPFsKpG014TBXTZZ4KrRHjEFdaYwFB11lEKmsEmArStPlWHJ0Buqq2QPW4YWN9RJm1bfUZ5nBVa2zgN/Fpw7NsfjwNqJ82n7bOnOr/ovkxFdh1AKNtYd9fUXMsGiOESw08gFMs2ENLue0hnGLwT4HS21hfV42SI3CyFPVCaBCZjp70wYg85LVRWaH4cTqEcqPTsBNMrsP1xL7aA2MAVOMCMwQT3UeEEEatImzaPYPnFchEBPWvf+1H55r//X+XMU1CHLqzhYcI7VRU0hteXPQIDEH7ZIz7c79gIVBKUziWpjtQBOw2Irextl52P3imX//lS2X73n6gi8RHUoetIm7YFDeU2My/KdlMZ4MSdOiCszEbqTgs7GyBbj7sOALMMQTI/ea1KGFMl6t/NDjsVaCjxDIQ1vMHAVitUNECoPim+MQF5EgT5bQWQRiV6ktic5VwyW+3ZJRHoA9gsdehpIDhdBds9S+1LzENuhjgOk4wwP2eezThBKySGzbpVqTU1zllJPlSdVCbQI1SZY3iOVK1WcVJN6qK6mVDcNmluwgSEOO58oL7ZWJ5OmhXbGukNusCE2TgLGYIWaV+EyvTgAKn8CIKoPLGO9q9CHbr0jR+Ub/7Lf5SzX/8OHGNW0AadYXAzguAAhF+JhByA8CsZ9rv0pinEZ0jnVus3bQSkDtWrx8gouQB02x+9Vy4CBK+99WpZQFHdc4fXyvL4GgQOgFBemxRaEEAqi9R4+UWbfaajGMFMWioQpAClgEzRGmBXK0bYFkggdKC8A+k7var7X+P0wqMvyytJhkpQT6pGK/trnGWmgVVlYifYBk9aWX1gPM7WKqSomVkg1h7rs089f+j3koleD4iKCTKkwDuHyXHMh0qGnSw5l4o6FNdpQ4FGOC0KkjfTJCs8hLrS4Z1EuNz00PuTTjEMa+gcdticHKeYgF0B8JH+TrpYhsPQA9X3NWNkdXioRaFehZ+pSiuNkdKP+UcZRnEVn6/CEWbpuz8qX38BNsGnAYJIqk3PZA1XBcKTZnA4dqtGYADCWzWy92S7wWhmGDpOBUIFyZuh2d5EQQPbyvZG2bv0cfnk1b+XDTDB0frH5ex4s6wSAHc3YItBHtEFOyhQIHF3b4BLR5NgDBReFrGhWTPgCrcphJXrk9dS4vJM1hCMd7UFGgi72C2Dh+2XIZErqwtJ2T54MMI8tfaRXqwcvkYV2l9C7ifVfNNH8nQboMd11qtNUZbnnARis2yCfVvmSffM+2jj0iW2qXuLiT1VqovrSOd8errk+SkgFIrJ96myv3CGUYYYeQQHQBK0AIIEQoEbx9c4Whkh1aZkfSLssVfQuVomkfqMRZ2RtH2fIRj0WKZ2gp6jcIpZxzmXoCY988OflKf+iDjBp78N79CzuJ42RKxzLjuqWWMvdk+Kjq/4oQcg/Ion4O66fTKKltEFCF3HgzLzhskgBXYU1oU6dOuDd8pFeIdeRSWJEapKnC3bZa3AMQZV5svOJvKIIlCZCY9hfzmCjUaCLWrmmZX45p1ATucHf2/BHUBoqRRqzwRCh0akd6gZYcee3L5CsPWqQfLJUuL71HpVm51YhcGa1zg4oN/XbuAmR/X4gPYB6DqGvHl+jk9XveF6r+3Gr+lnsxE6GXhjWyLwsTdoB23ca/RUC3U8O8Ssam6CFEIUjHCcBAfGO2doMH1sdJxLFnNMeyGXm8IgmDCbJZXYB/clld1iqvQQVUJtssFoU6hoBTi9WckBjw4XEUrBuiaodQlV6Ajp0dbhOXp5AZXl4Rjz9Av/Wlaf/kY5IgjWavJe8gJVa2uH11cwAgMQfgWDfvfe8mQg1B/7SX/okFx5nHF/ZW+zHFz+FFUkXi6fvfb3MgcmeAYgeGYBTjEMk9glI9xFpflwkKBwgZ3GjDC9+wyECT5igNULsAUZ7viVwCoYId39CIQZHxhACHWnLEWiILye/0iUhUY1C7iaPog1CS0CcN2ZYBbdOSoWW5lq219nFGntg9NUllMdUK5ThdoxyVD39q6bxjRP8gydxUxnMcVUr9Krsts2RchD+8fC9SPQCEASKvELfsa1sAmygK7Glw4vwQqV70xA5Ui8eTKxBEJ+ZqwgVZ8EQ7EyzjDjTTM7kI9ru8SqEapWzxbNLMOPC6pXXMeCuliGhytLZQeJtS8ikfvyd6wOXf3G95Ax5kxllnMq2xROVVaEDK+vaAQGIPyKBv7uvO0kEAYRq486DQgjgk/n1DRkrAwB79CtD94um6gksfX+P8v44gdl7egaPPEAfEgBMjcGQMERoewhvycE0IgCiurNyAsp7EmmgRszjVbQzYnv8zwF1Ct3R6iopApNEMQOnypS1RKMyvMSyB3L1L2kiuvq2nVzXJ30DYw9ptgxRPe5b1tjBhSC4Syb22kq0etda7NUo33Qm/W5b4Pt33eyZJJXxySod4kDfI/ubZUkxy7ckMj4KtWnLhPzQiDEeWLksg063GEOwOeQikiZRxU4bYZki+RydJahxydVmQhi571ZO5AhD0pygHW1EMH3zBVKdabWCf5jXKKcZxCSwTbnsRHbQ3vbSJF2GXGBi9/8HpggbILf/D7iBM+a9mnRpWuVctg0uoDrna3hvJs5AgMQ3szRvOfbOhkIJ4Yn2JTtbT5S1aFbAMEP3ymfvPxXVJh/qyxsXSwrh5tlbQRbIEBwRFAi4DA1FgTRPAOXlX2DTgveWjugnqBm9uCQibhRRztrl9Ij0F6ktE8yMqxjg/5Mhuh6hu5v+0T0FiQxsb3Qwd0ta6x3t3do+0p7UwMMVeXHXhNk4/yO2aY8Tc/XPqhc32KctAH2ty45L5NxjNPYoNSJNSFBd+/23Fmq264P3frxFKUK1IDGcdNIcFjDRynBkeMu1boAMo7rXF5hILSKlNVFHCYhIMRPAqGcYRYDCO10iuPYkAkI0YLyiDJLEemeAZoZafaRWk3xiARDdgoscAPAu74Kx5jvP1ueQlFdMkGqQ1W1oq7BILN20YlvT1N+X9+cDmfd+AgMQHjjYzZcMXMErg8IJeOEIkKOlOj4yYwxmyim+1HZuPBaufrGS6Vc+RAxgptleX6vLI8MgmKRvEw2ILrTUw1mC1uCxixHDt/6OBupaqmsHF/jBCNtmj4bCC2M2zYswOYj/CHr3PU1XS0TTJVpQlzbp/ydCZb7rxYIfddObTppYTt9mR6333XhE+3VlbG2KtopzbdAmKCXrHzacxz/LlWj8WQNK6yVIyJYnjGD1qT6pz1E8+2vybUcJxgABIBy1hmqSW0jFBByA8UsM4tUj8Zmik2LEXqepVSN4HrHD44EhNzw8Pc9eoguLZRNHFtfOCvv0Kf+gtyhzyBOEMyQtQdT9Z3RQZ5dtp/lq6R81awOry93BAYg/HLH+y6/2+lAWP/4EwglxUIg7F+RY8zVN18v+x++qxCJlb2rqCQBWyASWosJSv9o+5GcHiA45KMXQjFtRLYFdurRCcEuL0+/E9CksVLbZKiBsgS/BEAKK1WbsHhVj6PfNQ1bMhJLWJ3Tsjnbs+K+PIbPx9SaeZwOGMEEWyDKPrOp1rkmHTz6C+wkZ5U+s5umGm3bm8Xo8pxJdumZbgGxf94xW6dHtfIjzyHpGb+OORaQOR6QSFaT9mjsaSdMpkXYiUqAii3lm0AYidSxccppUn1C2gUBhKwyT+bHtWNbINWtmdWGIMmYQYAg+rDPf1iBAm1uo0ObaH0ToLfy7R+VpxEnyLRpRwRB2K5dWLeDuJrFyLng4qnTbXQAwi9bUA5A+GWP+F19v5OBsNsBh+5KEs4C7BA76vFHr5VPX/3vcuXC62Xh2uVyPzxDlw+2kC1mBxt12ucoWYklEEYSQHazc/xXskQ6SnTZXSyMKefi7gHAYk8tKAk0IZDCFlh98AWKTqemqjpsJkIlEgAroKq6QcQINnpTAadxsbMRxjpIm2AcrACaINLaDOu5AajHVJTWGk68ZtntWqbWteP5a8clmXX2p238JJBtzzsOuNMYefAlzolulv84BtDq7WCKBEWONe1yfAUzMyP0hNvyxvXRsUIDY7zDmcYLikDIeD/8jjAcJc8mCGtN2e7I3sl5RjGFLovEwlusTnGAc8gEr6DO4Oq3vl+e+cv/AAgiTnC0ivaWBIIdC3SYjB5SOzX+6g2WtQNNDElvLoePt24EBiC8dWN7D7Z8nUAoA4/SewhUDlBK6dr6lbL/8v8s6wiW31+/qBjBsyxrtLOO8AjUE4Q7umvDcXcND0/uzKutj+pKtgUhkkIx5IwFOIRMjV3gFynw28B2tIFq9lLPKkEkr6EEDLBmyITaCBDvpHWAMD0W3Z6dNTpIqgH2sSJqLs3of8tOT+ICCYQTibknEUfMIl99oDqNsWWu0T4QZnvTbIPT2uT5p4HktONiZgGEOp5ZgmTbM+EjUMxTramKEZwLg5WXEz9zfoNZaecSQBjs0KwwvldgPS/whuqA4RuYYwKhqsnHUhE0oc0D3G+MnwyQlxYCWWH4eXNnp2zh9+XvIU7wD/8KxxjGCQIEGc5D2yQaGuM+Vq+aYeq+AkJbnNXteN+DguMrf+QBCL/yKbibOhA7/Vk2DqqYElhcD0een+sffVjee+vNsvzP/68sIm3a8ugQuRp3ygLY4NH2tbKE61hKaQ4Vu5nL8UBVu2HTofyiqFFRXDIZACTTaEmVlVLFfcoaqR7tAEJGi+lcfqYaFN6hiAGj046B0NcZ/mw/E9C0qdCSQSnllkGyssIQbS0jVLckAzuGWlWfGp8OCvsgcxIQ6jnkjt+9+mxwGpDl2W47bXRd/z7v6pwGdLGNqE3mOVV9GlPTaaxF080IMcOyC0aWGDHC8BKtNsK6OTHAmBlyw9QBosJjZGck0wzlsjyGsRQJhPAaVa3BCoRcH44h5FvpFLD29gmGcIzZxpDt4vyVr3+7PPLif5aV7zwL/Fv2M7JAL9smeMYaNt+L1Hyaa6zZWIEDH/y8q+2LXzcA4Rcfw3ughVa8znrciNurcjzCBAKRJOyFAvS6JFqheC7iAMeXL5bLb75R3n/91fLA5bfKmcOtsrRI1RfYIN8HSKZN+4q8MW2fEQgqVIINouhuBVjngsxyPBKw0XXjiz+ognykH5GnqlgBbYC7aBdv5+ESKFGlSkVZXsu2ZUaMDX2qEs0CrebV9drie49flV1VXRpsQ+DTqSJli2ocUiZVt3aKqeDRTkkijAT/5Fy19sVZKsqcUW8A/Mp+TAfmPm+dgN865l1f4nlD4Ov7pEB1ZJOo81huEtKVyGpO2QXlPcr1Yfugyb3th55iAo8BhhXeCYR+BoKfx9AzQoA1EMqDlHGDdIQS608vUWy4tBS8jlTPkHNIIITKc3thGTbBtXLmW98pj/z692X528+Ww7Xztl/zQtYT9GD6fvxXQ5V26AD42DgOjLAuvy/9lwEIv/Qhv31vmOKsL+aSQZ3cc3tv5t+9PTtTOln940QhZG/w/Dy4JoeYa2+8UrbffrPsf/Zpue8I9QSPwMrsCRHOBQRNpy9TaEKok3Sj6LCAiionCJ4wJ1nzJNd5vzrGY9aTJZS8OxcfwEkAZ6lHCWb+XjFmBF09Cj0NGZPoSyJSQ8AnT1EcyPRnU1V/PaY8YR+UqIz3FFZ4mqrxmNNNPHefdeUc9u/t8/I9CYQtmPq84yK7Y5OtM1G3orSdCKB2ejJOkCZGriIECNnO+JXWkTdW3TzS09OLSNpQhs6QxOu/CGyXatXMDdsj/GT+z0y3R+Dzcwn+mufgr4wZHGPu56GCp0fpAlKjLQDoxpGflPZIqb4x/yo2DyeYq0vnyhIqyz+KEInlb3+vzK0gRIIq+1ybzR9Sg/vdwvXTTjs9p2n4+SWNwACEX9JA3ym3mfyDzV5PsozpzxJquZBvsYX2HzqBhBt5iDyD4HYZX/qoXH7lb+UyMsaMkEf0LI6eARDNsWguM8xIFWmqY4cNAqGdI7pE2eE9KjUYDwCM8HZv49gE+LRVIuwEk2oqxwgCCBmewTbkcEMgpNgECxX7oKchgNAmxM67UEBId8XOW1SyMBhgVf2dMowtvEwDttPAcNo985pMOXfSOux7jfbZaee400n4jjFmMHyMvkAsfw/vT08ntxkh/M0Z5d8iFbXBSpOpdRSeonJsMRPUMWZvkZdo8qwOCHUNi+KqqjyrOoSXqK5kcd9wR2E/4l78yWoSR3CWGsFzlExyjtUj8FbCbiy+/V2ozJUCcLFs47uNxdWy8K0flif/hLRpCJU4XFmTE81J6uc7RQbci/0cgPBenPVb9swBWhJk3nV7c48dOiScQHBvC2nTPkGc4Kvl0qt/Q23Bt8vq4XY5C3XoGkBwjrFb9MoMWZvCuYJJqJnMFnxShhkQaCVk41r7/uUrHWOslqpV5cX8+F3YCBWnqEhrSW0RULnck4nYSWNMSoDf5V0IyUoQZKWBdI/vA9ZM55bePFyvv+AsQJzmuOJNxKRadfb0+5mPAXijkjXYTgNCXhfej3k4HYbEzDmQPdWt8c74hnPFCHWNAY/MUGnSqBRgcmq1Y3uflQZ+rmSPnQKWqdIWxc6kQo+yTLYY2mGFL5l0pRY1y5SNlX0UEDpI3hsebJkAlAe4H1I6IG3aUllEaMQzrCf4XaRNW0Y9QTlvpT3ylv2BDQ3fohEYgPAWDey92WwwqUhVJqHJt0xsYHn7W1CBfljW33wVsYIvl/Fn78smeGYBLBAscRE77vkKQFZ3OoG1OANUVZ2aS+qxdFqR3YdCLRifZG6yi5BmtAuqHQJe/KwgaFWovUYJhOk0EmAY9iUG7bM/BEKlWRYQ8jtUnKNalL0U/k9Sv2lA2IJN4kb+nOpo0gOjaeurvS7TmWWQ+/UwwlY1Okul2leNdqwR42KDmrqm+dCvAWDaUfgJDXWkZvHZk6fMMLL9pYqd6k0kTGD6Mo65vS65KXFmGO1f0hFGOyPdjSsF9jmsFdYIFBDaEYhAK+ugNjc+N3giUdAMkGcIQOfK3v4e6gnuCQgP4aS1hbyhG0yT9uS3yzf+/D8Agj+AOpQgaNW/+pIxPvemALhjn3oAwjt26r78jk+K9+7+fdaVzggh8SwR93fKHvKFXgUTvIKagkeXPkApJYRIMIE2qssfMIE2TtN+n7k1KX0Y20XbW8QFqkpAywipMrP0s/3J3hS1Y7VCRHiqttUjpAoNwMuCu/NkhQJHGZ+iLSIuf7enIbOJpE9J7Q9LRUlfagD+PEDYguCx6xtGN42t5QNPc4xpv2vPa1dPp86LTYNwqQfmCWKNbW1SDYhRjI1Ixt31HXtqrtHw6JxQ/3IaaXwV/QtCTtufqspjRjDuZPgdELKcklWuqmOo67kRIsoZzFQjEL+nTZIOV7YgxkZJtmU6XZEnQp3KKQTQjrDhQlSr3tQxEIR3UGVwc/V8mf/6d8vTf0Kc4HefVfgEw3lkmsTF7kvYCL/8P8/hjl9gBAYg/AKDd/ddmsKvg7b2GWcBoQBAJ6Zqzbt/4w+AA6WSDi5/XK4iRnAdpZT2P32vnD3aLueQNm2eIRJ7KKnU1CJkpn8KIwqWFGIGmOhNgCHVkyYdES6hVCFmJAly1siF6pNlhqKwrrN5mMHkT6nMGiAUzFK9K3WdgdDaP+v0zIb42TkpJ17NYE0fzeh3AIxJUXdRX83Z2ed8zqSq2Hc+CQjba2YBbcsIaympuNek92iqJLsnZpv0vOS/oQgN1WL0lyMo1aF6EuzQvEz9qenR7JBixQDVzmR+HncHNQQjlCcn+2FnJs14OLMw8brCJtpYU941kmizcW+2XL+SrBFptZG31sB7APX4Hv4brUC9uoTcofDf2phfRbD8D8oTf/gXhEj8qIzPnJcK1boKrzcHZsyc7cn1MXy6rUZgAMLbajq+6s4kI7DKKF8nAeBkj329RCFZGqUZ1Ev7H7+HUkovlfV3Xi3jK++XFVSVP7cwLsuoKn9IJsjExXRNh8ee9FB4m215p88XBZfYWAhmfpcRgEqDJWao8GWBob0SDXSsGGFgDMantGlpJ7QalKozaDoNhLJR+sYS8A0Qyi5VgZD98bXJWn2RLpwYmpYppk2zjm/PqeYkNpY2v7bxaY41qQpNQOs7vkyoZoNxtkDo5+7Ava0c4bXR2R0TgFlPsMUBB457DN1HA1YFcc5aHE/VKK9RmEKwQlWPQLUIlT9iNXcCHFXUivQwA+N4SsXJPouVyi3GTC+NzTiDYTaZSJvPM4K6k2AoIEQe0nnUT6ItchfxpHsjMLxllFKCrXEDuUNXvv6D8thvX4BjzLOlrJ4tB7qOtm+PGnsQCdwm5n34cGeMwACEd8Y8fUm9/CJASEigALLwnCeYoFz3GPUEN/75crn42t/K0dUPkDLtKkopIXUa6vzNM1ExiqmOaHOjEwqAcI5MMFWjITjVslSfySQsTAVhFJyWprb/CFQy/MFM0BUuOqeYrDAvT0+7Hgq9DKLh/al7kqhYFSrbE+vapcOGpF8AbvZBUl5NHQPCPJQ/JxlWB5qneR1Osx/2F0fbRguEsxbRSarRBLHJfk0CIdvVfQII67kBhLqvp8hssap6iSLd/Ll6hBlhknsBISBmBG9NenKqziCqjTgyx0DY1pf0xkTbH72lmdAPnK0D3rSMAGTMVOTAnGCEe1iD+7D3LoEVrozKFgDyymilrHzzR+XJ3/25rH3nOYDgeTHNiO0Pb+gOCK/X4elL+oMebnOdIzAA4XUO1L1x2iQQTmOCEmZJFrXT98gQMIRThAyCIALhjy5fKhtvwDsUIDi++G65b2G3rJQtEDOkJ0ZAvWw6dIJArBZB5mgRAgnu6wuoC2cGYsYg2xPvZairU+HepqeqY9HMDJPx2Q4IsVaBMOsJ8vt0xKG3oLGQgjhshCG9dQ9hI9u3ejRcYdW2LuyrRWcsFt9j2qgev2AaUF4vSPavnQWex++R8+/+zL7fpMYge2/VaOel6se1s0yqO+X3yZAUbmwUItptJub5e+MwIxzVooKqfG4J4IW8nbIXsuG0x9lGWNtUD7xxyQxsTJVHDQMvHNHuzI1X2BCVODtskawPwbqVB+jfHqrLXwJQLjzz7fL4H/5SziF92tzK/TiXqtlYhnSioUNXrJVM7T1j+oevb+MRGIDwNp6cL79r1w+EIj4CpwADApZCJMgEd8vhpc/KzjsXwAT/G7UF34A69Gp5YOWwLM2hsvwYb9rrmBcUVY6Oxrb7zCGEYgRWOEI8lpNkO4C9C8BWKmSJOQnZEHphUIpYNPfJzjBpE8xq8+wrBXU8p0AppBrBW+yE4RvSu/kYb8dSTwJCJ94SK1EX/OyZEWYm4ERrOWaz5rXvCMPz+s43J4Fh366oJ2jZas5Zoy6c7MuNA+GEXVPj5fH0LXKXlP0wI0ybHocv51djSFBinUk5vbCz9vgUI4SKkl6dtBkeMsg96k8mIHrjxHAdq+bZATNDb9bo4cve0JXlAF6oSv6ANm1HXCi7u8hghA0YyzFdQ/vXECc4QpD8k8+/UNa+96NSzhAEl7wJSo2xlijuiYTwVsjKnad77lkTPXx/243AAIS33ZR8lR06HQgl60KVaH1X45xC9SOY4P6nn5bNt94o23jvf/pumd9BEu357bKEwrpzyCE6h229VEiKy6Owo9s6VVV0YiBjMCNMO5VtdCFUpefqBLYFse10jjBjB4PVyTkGSbQFivTqS0HNZ4gMKHyEcK+3bZHGKXuASpSL8ZkRZoVznaLHDu7RkdSpk9fyp5NUm62zi+89veH+9ycxvjw2DST7nT2pDNM01ejx+3Y2RZ/fOThZfa2nEmBoQyMVKFWhHEoAibLFuKixp5Vt8Fzb8sgIHcvpmM50YEr1aJZ1aIGQK4BOUEyMkJse3R8AeAAtxBjAShXpHsNiyPDgHHNpD20/8kz55n/83+XM934IdegZmCWhms0MpDYrR3P4BfZEJnLIAsCt1uKr/Gse7n39IzAA4fWP1T1w5vUAYapDAwQpxUR1qOfakU3w6huvl6uvv1bmkD3mHLxDV8AC5+AgM0a4xBFCJezTZ4HInf2YbgZ0eog6cKz4bZsgtVn0yDQDpO3QRCP7GZwwwNAxYmH3U+o0lk/KahIJhBKsfip5AAAgAElEQVTPQjjt3sWYzEyEeFCNZno1g5G/trCO3b5zxQUrDI/VYELTFsn1AmE6p0zzCG3bnQaE1wN02cYsgKXN1GDYvdpzu98T5Dwv9eVB0qB5niKsIdXBzq4Q04ffOfYEvdRhCgjtnGSgI3ukwpIZW6j+RDUH5ptVhh9eb47n+D3nhSUflK06YhSZ7Jp9okPNPFLwETSZNo8rcGdvjFhBHEPe0COkVNtA/3fPnC3zDz9Vnv7dn8qZ7/8YTPA+xSSO9Uxef+GD5ceWVxhV77xP1D/MTdu0xTB8d1uOwACEt+W0fFWduh4gzFz5BMImbm+8BxD8uGy9+094iKKw7icflFWUUDoDD7xF5OM4EggCmABUYm6VMTBHKQWKd+YqvZPOFARCONOkR6a/59gEaIUgsoo21LJSV1IgkwtEWSUBIpxmFEZBR55kWwRCm/hsy7KTjd8GhARCk99gKM72rVfeW+rYGcHUpwFhBtzTFup7GmhPUoPmsb7qM/t1mj1x2vHTCvN2q7IJZWmXqmylsWnhRsZbjgAsYkWMhIAOR6ViJhjaQUZGvUjqw7EW+BEI5THKz13KNLF4MLoaUM+1EdMir+XIEmMla9entCcegFUyU8wh1a3QSOyiluAlAOLyN75Vnvnjn8rat74LTSgdY1jxBGESaJ9Pp7XbPaY3gVCN+h7WSQyvO28EBiC88+bsFvb4ZCAMHmR6JKHt9+EBQo/XL5dr/4Q98O1XETP4WVlCfODK/qbqCc7DJjhSZn9Kd75Z0JRCTEhi5xr+OlpGaxYkDpCnPQdqJwhKx33prBCv0VdljGGzbINgx+87+yAMlvjMgrtmirynky6Hek2xah5S9oNqUWaKkQtEEB6FF+p2FnRVoOu4UNSCMJhJTpDHa1JRNk2NmUAoVxM5IJ0OhO0i6Ks/cyPRXyinscYMGZm1wLrrJ4Gw2jarzbUbASVJz+GRBiCHjEDojYTrCQYQBjiK7UlLQJVkzBE8RxWLGJoE2Qm5XhIBc5PEz4yFibJUHtPYtGiOUD2CJI4MEwC4A2/RbVSR2H/62+XpF/9SznwHRXVXkTEGGzOlZ1O8IPsTy1e7opzcXJP9mZ41isP3t+MIDEB4O87KV9an+tcdPbAHXivK7ZVJCRYqSHi77F29hED5C+UacofOffZuWYJH6MoIzG9vsxztXlNhXbmuE9y4s2aMoNRUDrMYqZ4gcjnOrwUQdjFqBwjBkP0vgLDjGQnancEm1aLOFENJRwYYGWR6QKiMJVXlSQlH93oyQgMh49GcCNo4xzcDup3ei2Nib0j2J/0UXfQw4S+F5uRkToBRDncdbbbaAeFpy6APqq2zzXTG191wOmPUjuIYeGc/pgHh5PP0HihaSm1rFqTy0rGXr8oaMT5UYMj1YJYuBijPTud5paco1ZkMe0iGaCDM/J6aoOi8gZCqdK2SZNrc/GjmkPWWjjiwOe5geezDI3X1m98t557/S1n54U/L/BqL6rK9CMGQCj02bsJxzlKw97B3tqz/tHkbjt9+IzAA4e03J7egR9MEVHubyvWq+qeGIeiQfEHFxfwHz5I0YFpIoD3euFiuvXehXEI5pflP3isr2+vwDEXaNOqP4DjDN5RPyiMp+CAYUsAFEJKF0W2eIDRm2Rvtug2SthG6GoXd43ms8frMgHmBLIWTVaD25gwVbvw0w3PqNNon0y7oqhKhcg26IkaYEd0JUgmEYpMW4Na00hXfakzz2kkgnJjMY4xJ3Q7hbUhtVZ7HF4LZh8Yx7W7NSacB4SQ3nbLM5HFp8O+eot6y+Vb0yj0JGyt/TUKmr+NY971m1SAn+x4HMeYhVKL8rM2Grrc9j16cBkI60eA7ehQzC0yEssieDHAcZ9YgEURfx+/pHcpr7ZWKNcb1xH4gPdoWVKJXDhfLuW98tzz6/Itl+Uc/L+UsvEM1AF4rXo+TgRHOn5OznZ7Mp47ulAEfvrpdRmAAwttlJm5CP/p8rmsy2dOMM7hThiBPS4eVT9yCU61IocBPBEMLqQUKlYOdcoBUaetv/HfZQMaYoysflbP4bgm2QoKkVZBUm4LREcia58uYL4kOtDUvZgWhA69Ru7sHEFJWKvekVZqZDDur3NefhBCWYAoglAM97y8HB7MsOcBQIIr8+b412NxkNZgewYk1ByEwgxE6hCEcQOI5rNIzENjTlVXIuzY0bKHiNCZYBSwR33zfn/ZUa/YD4VuV6Swv0b7qs38f29Nsl6t90lgHU9JmwsdaIMyEMbXqhGlWbaO7b8yyUVDnCFNi+bV1BgWCAsJQe2rxReYYD543PwA0b4gIhPiaQKjAescRjqDapOryYIwsRfRI5gZLOUYZCsFK8VBrinHiBtAuyBkKbe9h03VlbrnMPfXd8sQf/7Ws/fC5MnfWwfIegHbzOLEt8HPHOHGkjh/tz+rw+XYfgQEIb/cZusH+8c932p+t9+h9IMwz/VMWP5wCWWLQURiBpI+AkJdLsIHlja98Wq4gUP6zV/93KVc+LPeBBZ6BGnIEm55sfgpSN6AQzARAcb0EnKSJBacFJIQdvO8YB9bZuAhWEFwEQrRlR0BROP1Mu6C/pbMKhVzaLu0pqF4EADkVG2VsOGio0oHHpYIGAS9Asjrp8AzZmTqVra4LQZ9JwuHXM8HUZgGhnlng2gnbvl0wnWBahti/pr80TmrP50Yg+zQ2KXCO7DCelfpvxYTsbiwlgYH/NzDKfofrsioIbbZ1w8C7h9qzgmBUhggV9byyxwQjZHPyIgaQaWNirqo6gVSPAuD8M1KdKek5N2DcFIEhqkI9zoUDDNcBk6KP91hJAt6iWHeXECsx/8x3nED7B/AOPQvv0F5u0v74Dp/v3hEYgPDundvmyVoQbB9YsDBxngLHk5GZS+kcYxCL6qJSxPpnqCDxSvkEIHjw2QflHLxCzwIEl8AERxA4PHdezjAUYPT6ZOhC5oXxTl+vmnEk2AXVqaFmzPMJhE6FRuYlPoPfnTDbdQPNsgiEdOdTmq9ghCnA7Q0aTCd0rgJYsQyyRI9BDddv2KIgoaGL07w1EwhtczwObsaJjhHOWnKtk0sfCPOaWWww7zExuz3mmYxw2v0101oOHE/S4+NnZQX5ZIadk0ycW8NL7PTjlDzcdGiKwkuU02Obm+9jMFTquojVq2syNh6Os7diPis8KMCeYRC09aqvrkmv/+UEs5hKcpzn/jBJ9jbyll5FOaXy6FPl0Rf+XM7/CBlj1s6LabKSRHW8mTVJw/d35QgMQHhXTmv/oaZINZ3S446SWLSN0MmA6lArI60qNQjuX0Q9wQuvlEuoJ7gH1egaYgfPMYUVyizNQz1FWx934CPTylA/OlOLRF8IN97ZLvDBziiooBrlNYr5EmtMIHXogxie1HcOceiA0IyQDg5Mp2VhbuJo9aYFZPe0zF5iplmFuUbDbDBBSD+bUWrVk2y/XktHnlCfJhD21ZLuB5EyQCLGoj9TuUng+W3YSHu/k5bsNFaY5/eBcJJhJhBOWysxcgI3t2Yinedy3PjZjE9eoALASFBA1aSYtgEP3lJaDQpQTxYpYCSUaSekuQros32a81eTsOPKSLqQmWk4bgtQrfLzmN6mS8wjao2E7McLAMaF1fIZEzg8/g1kjHmxnP3hj6UO1eaP601q0UmHp5PGejh294zAAIR3z1ye+iQnwqEOUr1EiWNVqMqz4a1ypWOA4JWPoQ79e7n0+t9KWf+0nEFYxDLsggtQh460+7cKlCCYwfFdYV0CXKgrU8UIXJAgC0ASmAUQZiYQMUK1a0Bz+jQDtm1uBjOpVKPyqmyHDeBUW1VK8Mr4wmYnkKKQ7kCqtaP1BzZBTh6PAWjKhNMwwr5aVOdNAcIEo1b1mt99HiD0Izbst+n8SYyQ825GKETrPbI1By3ImuHqZl4lXDa08eXlOa9UaWqzw+Nmgq4iYRtfB4bcfEkBLiD0/QyAalsB9QY63lsbpahXKe0BjjEfqRM0EG9tu+Uz0U+LVSQ2F9bKztceLY/88c/lvud+Vkar94mF2ijgewxxgKeKkbvyhAEI78ppnf5Qs4DQQprSwx6XtrFYCSluiNyh9A69+Ppfy2XECh588g4yxuyW8/TIhOfoEcooGbgY5kA26CTIUlim7zzbIkjS7lNVo+kEYTAj4JGDjST0zAmc7SSAMOx/svmRIZp+hOA2GFKO8tK04eXP7hkbkAyVqZ9doncSQNk6BS9FdDLZUDcaAzrAEXhFV6YxRwlvkeTpTK8FQnUnQLmvLp21XKcBb//cGwfC5ND+eUwtK4ZIkAvVMkBolOBFIFQCbR53NQkzRm4YghGSuWXdQAFghEKIEbIWJX1beA9rCLiufEujowim7NF2qjlkKjY4yLBILm2CC8oIgyoSyB1KEBw/8XR58Fe/K/f/7BfliBljkDtUa42tUUUu3XtPS3IPyYd7+VEHILybZr/TVE081UkAOHli3X5bJchdP9Sd+5c+KVfgGfrpa/9Vxp+9V84gUP48bIIrsAke7SF/qEIjuPuGsAcbzMrtWY0g70EZY6bYOZ3YhhgqyshM4h1+ACEddiSk+Dmdd2jXi7JJAin3W1lEwtmmAiGvrQMQvyTISIinPcuMlfdqgYy/M02X72/VbgrLY2AlyWxB3Qcmfud6h5Oq0ZPY3zRwPAkIp9kvu7Fn/zvf3eMq1NZGWK/SvOarnwIuwVHenBjHeQAitdtZpE/p0sLbU+cwlV5lhK4KTw/PVElmjlCOLwPnpS2gpy/hUucFIHOutYlxiIOBcB7xgEyiDZUoVfQstQS73+b+HMoprZXRE98s53/3fDn305+VhXMPKKOMa96jdYEth4cL9G4SCMOzXO8IDEB4vSN1J5x3A0Bom8vkQ2m3TVkgdkR3852yCxC8hrRply68XA4uIk5wd6OcOdorawCleYZGwCW9+lcQhKQWjVyh4lIBrrpVqqDSZd92pC6MweeqW/onhJ3Ajp8p+EKdGYzQ3/t4BV6CDZuogBfgJBwyi5HkqyBIcHK4h4/5VUEqByvGq1Vn6j7JFq1bnKqaNCPMe08Hy7ynnqjpR9uXacuwZY3ttcdVpJbys+yITBxtRMgxCO/euKmBPzYD7Xeibvge5Y1G1lZbrRmqYlWMYLC80qVRFcmf3VtOLxi3g2jfc+8MPtoMMJBehZq7daNwCWoLVGIpGCFCItAF2X/JKceHC8gfivs99o3ytV/9vpz72a/L/H33w0RJEPS6ERCS0bLfAxBOW173xHcDEN5N09wDwk6kH39ICbRQ+Vk41o08PD8hSJAd5gCOMZ8gW8y1998oZcM2wRV8z1jBeQIgPUTDm4+0S0DUeH12d+3CFAxaiSidY4pEnyRnCmJew29lXPJP/R7COoEQ39bUYLi3mAIdYRpWlk4z1qvFw0roBvvLgaIKdtoOIR7EjLNTEyqoPoQzT6mp15rhnnCakYOPX30wah1Xjqkgp7SXbFT3DeeiPG329ZNA2DJztSdHpG7VdKHi2edJO2E+Rzo8zTGBdTjypnOMPUKdJNvJs8ns6PHJUIklO8B4JcYMZ9ktZvpx+AuZndW6yciROiGy/2hARXaVYA9Mz043e3CK2USw/OiRp8sDv/1jOf/TX5fRfV/DIQTZK/Wa76g7pxOPMiM0gz38es+MwACEd9NU3wAQVubVoKWSFVMwgAkeXPmkXH7j71CH/rXMrX9SzsA7dA3gswRV5YgBc4wNTJf2YBESo/TcbKhmtefQlqPvk90JOTp7DxmTdv8EMU6K2aMdY8IpJkL+s5ySRahfbFqCPEMlEvQsrX1OBTwzs9ZrlJ8z4H3WkhAQShdnINOznQKEbVuKr2wEbd/GWIEl2+51ZBrz66tPs42J+8ZNO6/LHLMO1D3i9Qk9XvFObKxkOsdc+wpXi6BHinJPs0RSeIlKzyj7obPDkAmi6GRlhnJUiQB2ZoBhYmsBcTJBLwGB4ARoE6+iuC/7zM3PAdbjPjZniyvQVRwtlasHYJCPPl0e+fUfyrmfgwmefwDdQPC9Y3CC2XpdxW3IDfUeXvfeCAxAeDfN+XUBYYJHnNyq4ES8YLNDnOBlZIz55JX/VY4uvV/un99DYV14hyoVGqmjmZVcGsLVnXqwtNG1rK9jJxWFQrixgVBQZcYVgusEABrYkglmYHwCYeYCreAStsIKUgGGnY0wBGsCjcAw+xCcJJx7+mrFCcZGTVq0MQFO6Sgi4X2cWpwEhBb4ZlztO5dn66yTbVfb6oz7HQfD40J+4rlwQUD9hIrYc42vAjHqnMb4al64KWI+MgbLEwijZqCYHEsnKVQCQCgwNDMkKyQQauQ5dryH90oGqrhvPgcL55q54iTmAcXvjC9kySVumMbIpD0G2O2NzpX9+x8v98Mx5r5f/bYsnEfaNFY2UcB8PGQuf8Se4iqtOiZvo/vOQAvvJqF4fc8yAOH1jdOdcdapQGgJY2KWkiClG37u75X99Utl6/03y0UA4faHb5ZzqCN4/wIqBu5t08VT11lo2Z09s8RUJtbYAfuD1pX5sYOLRF+wK4En85eK9fHlGDSr6gyGVQVaffQNyH6xzdzb+/nSEcbMpkmFFdSmPZ7M1feVSDbYN4wvAUA9ynPYrs7hLSuHmrpe+kCoXod6lb+fBIR5vEtP52vTgSWPn7RQT/YaTQ4+yZw1vGLL8Xx13cTY56ZCWusOCJXWLGIDbQ+kcwwC3RWVGvUnAU5KoC09wHG16yQkEfh4E6hKF3Ed1t6YxXSJwfhun/GDaGN7HhVMHniiPAwmeP7nvxETPKK3KXOWKttRqLBj3RxCg7GvBA0qDS0gbFbKScM5HLuLRmAAwrtoMisoBBmpGFGxIlVzZHWNPU6eJvuwCX6EjDH/KJffeR1xgp+V1YNrZXlvvSwiRGKJNjkJPRYLsJs7hREzyBiN0ro0S4xYFZnndnGBTS+hfs38plaJJiMkIjk0o0E+x2ZXRkvB7KAPPb4eMUE+zEh1HAIok9VZ2vu/UK8KWAgAoXxtmVMC2DGvzgjomLWkZgFhH8Ra+1/flngSEOaxCtgt21enTgZqMS0+ccOSdVlmywmv2HRC8rQHfZPDjFWhmWGH+UDFBFUxgqBHRhdAKIcqriMDoZvqGCtjQj3+sSmRroBeycwAwwogADdeT0DEKbv4vAUQ3IMd8AEA4INggovnH0KrOG8R4UBM8IAWFCkYz0FQJXaTD7JtJmyzH+nwutdGYADCu2nGT2OEaaOSepMZNwwsR8wHurVRriI84iLSpu1d+hjZYg7KOeYORRml8fZGWYIE4Y7Z8ISf3OFnjcBUcao976gTQDqh7Gz9BjK3kgHmBgLi2BZ+i0TfVQDKCmUhFu7zCYYJq55CUgOCe3zb7gKCHaaYdfC8+2IVnIW5QLBRryagpmBs2ZvYpJ7BjFBNzijMW9WsMf6zwhza79W7Bsha0M3sM33VaGtH61/vz9HXWPN9kE2nFY9HPan+bj8lj5nV48kUuZ44fwG0UhHTazQC1KkGJQhGtXn+JDMkQ3XIhLmfSirpt1wjzifrF+eG3qEIj8BhllEawUuUa3EfSLiHeoI7qCx/9tmflwd//ouy+MCDAt0jqlOxWSNYKqFDwK7n1nGDoem3UnRAwRjve+vHAIR303wfA8IWDSicsnQMhVjE5AEQ965cKZsfvFUuv/a/yj7UoSsMj4DtZOlwD44xe6gpuOXkV1L9UX5wN+63SQQEIm023F7rO6rBGomibmQ8X2aGcWmcZIj6eQQgVL8s+DrvlgDOqhI1SFhwUzB7t28Bbo9RC1QDlMIkggELbOSN6DMEyJK1YAUySmWfOiBKW1UFI2GAbXkVfIStFqwtwLTLKxnhLCCctRT7gNUHTD1JT4JP60MCYf/+/pzci4ywm4IEOwOHn9lJPAMsAxg1HvQMVd0+V5SX04vgJWsIhl1QLJDJtKN0FYPaGQLBczX89uZM+7BmCZNwwNhApErTRozbskWAH+Il9liJ4uEnyupvX5A6dPE8qkhwHuhJKk9QB+I7OiI3VrGJUZB/bIy8jxte9+AIDEB4R0x6C2gTonWi93UjH1Qm3cNNV6JIqeCBoAHmhSry9A5lUd0NqEOPPnunLG5fRlFd5tygwENJJcYKAgyzirzZD4VduJoH1khNSVagz1SbWrC5KwYcU4mO4UmituovACEL4yYYpe2tsrygKRKQksMxLrX9yG0pkDTM+RQylnp2AHDHWmX/knIs7KfZXd+kQrqBT7AT7U16yNJWpVc6EAk73Ef3J9S2GqP0kMxz4l6NTVLX5fUNO+wzP9+SAJzLIQDr2NpORuifapv/R3+c05NhC3Ehn5dmuRhLbSbCd0nXRhxmTcINRuiUaWR8aEubDqtHHRfIY3BaiQwyqhXIe1GzICCMzUWsGSZF59wwaxE3KVRgzi/RNgi9AXOGjs6WrQJWeP8jyBbz63Lut78vo689bFon5KOm1us+n8FzkRoJuXulgsIgGFN4bOiGL+7qERiA8Daa3pQ/IiUTf5AdS5nobs85I0rSSg74z9+V3/UXLiCMTP8UKIfb5fDyB2UdadM2kEB7buOzsrK/Dc9QsEAATaYDo9rUcXlZy89CPJNim0fYVpeuLSl2mB0k3BMkfjqHFF7Ds81KHbbAFxxyVFPQn1MVWlWXafOrDi05GmQiZn0Cs+hL2rZaR5nW/iYlboBXjSkMIGrPm+YB2s5DBavGzXHaNS2otcfzXummMY3d9RmoBHoy39rnXDTJpiYXd9duwIKmjoAVREzrCaCUjDnATsCofQw3R7pxOCIxj2jsbziWKHQrRxiuM+X59LrTPajKVElk5xklGHKWnRfUSdppFzxkGS9tonB8j3ui+bII9SaBEDmOwAJZXR4rBRlj9hbA/B54uqz95DflgV//riw+hDjBhSgF5UfTq/5d1eHIjVLzR3bsb25y7IZPd/cIDEB4m82v/h5PBcL8Aw4JFs9g5xFviA1QhkYKHheWDarDeoJXPymbb/2jXEEC7YNP3ylrYIerdEhRbGBWegjhJ2cJNuyfkvdiPf6cTNTqyk7IpIq0czSJ6wWCFIMsfhvlgAW0cJZhZfAQXVWBGbGBTLdVj8WjVFGnpqtUrqrLlIetzTIBpIZ+SLb3VJ0E0yjRNA3UptnzZF+cwSimqTNz6dX+xLj2l2QLynqenhq0Y4gJSqcDocl5x2BFcsPGJx6v42SEnu/wTKoJtDMGsxbrlZuJs8ZUIGQ7Yp7OEkMo9DywWoftgyKYOIep+YhhDIEgU2SZJdoYxVDD0WXMNQLV6D6cby6PR2X3/sfKw7/8Q3ngl78vCwyWh1OM89gNr2EEbmwEBiC8sfG69WdP3Zn2GWGr6Gm7lKolIaFeeaUYItWOUHceQh26wVJKAMF95A5dgmcoU6YtM2G2UC1tX95LJ3Ny+SMed/PT7VDhTFEFdrKu7AnFnyKv0YwTaosdCgihgm1CICyQ2R4rUJB9WCVagSCEtZ4zVKxtvypjSkrQDBWP1Qr2jfqxVTvOAsJZ9jinKDs+Lnl+tyGYZHN5DWGCr2lssW8nzEfJ/vKnKzPwSIaATC7XDoxzcXSoresJhLo+uKlUoTnfALRIoG2/JK+TMBKLwREIFR4h+3GAoObQ7xFVomqfa8LnqJlIsq407QzMp4cpnGKYcu0g1gchc2EeCnt4hm7MrZbN+x4qK7/4VXkE6tBl/M7YRAfLD/rNWy+k7r47DEB4R8zp9QAhz8lCtbbLyHMvMBOZHGHv21Kw/NaFV+Ed+tey89FbCJTfLmsjHANALkKIKI5KOGrKZXnmenuuBNGoOKfarYKYJatLew0rVQjFWiA0IxQYEsjgqeqwCgpKo3jWtKuqS0OFZy36kn2yz2HzkgwPRjNrnvMZ4mdbD7BVPbaXzwLCSPvtjkc/J8mbH2pyAxHPang4RihbNtjvT4KgRqQBwi5ec9ZDx6IIUMq+qopEgJZGWLGA+BkZhAyEOS/dYzrLC0swOZG1gTBsyGl4QztUjfoZmIghHK7UDNWirErBzRDjU1lLcA7lnrEB4nrBmlCg+9Fy2TpcKjsPPl7O/uK35QEk0V548GsCX7ZqVfzACGfN+vD97BEYgPCOWB0Gwo7YTDJCwwKPwgFGkoo7b8ZsBTMkuBxtIyzig7L19quwC6KUEkBwGaERq3PIGUoVJTP2Q5AsRMHTFK4t42CliEk1XYZEWBDLRZ49YdWAlJgScxEqAbWno8GSEdIe6DqGBkLbIe3GbmcOxQJmcuzeCLQ2NzHCYKp1ShvGOGuaJ5iWhGnnSHJSPcA+a9MMZIacQL+WAbb3n8Xucsz7505j3u385Pl2jM1N0xQaXBsOx5pUjRqaXE4pVOhpD+Rc2mEmGWECYcNeAwi55tL+VxkhxzO6ooJHAlYCn22IicX2NHXybHZrD5su+MOA6IUnLvKGbu3BUebcI2UNGWMefP6FsvjgI0igPeIWT7GASN6mWMDhNYzAjY7AAIQ3OmK39PxZwsvfh8+hxFb/ZXtdFNZl0DJjuJJWoajuwebF8hniBNeRP/Tw47fLeZZSAvDMI4n2PuoNytNRu3Fmi8l4LoNC5nUUEMohJV6R6UOwHEBIKWbmaDugGV66RQQAyg6Y73COkTrWT0YwMnMKRlgDum2BTAedpiMeH7kgxuiIifLLGLuq7p0cu4nMLHHvFoRb1jXNYUX3rfdobZiT9zkJzNo2WoDtq1Lzs0A/AFvPG5uG0Gpr7DpWOmXBKqyBp8QYcdz5XWSGUZsceykYuBGx96/3Kzmu3ox5ffB3l1XSJoyg1u1oanfI6qxaN/flupKeQE2RIdLGxxqC43JAezVAkAWi9/ZHZQdscPfs18pDP/sdkmj/AUwQ3qELS/IKZeQp24i7D1A4ZcqHr04egQEIb6sVMl2AzWKC/a4LeKwkkmATCIDpHcAx5sq7r5VPX/+vcnTx3XJ2+2o5X/bKKoETxwVwEqZ0TJj7RcsAACAASURBVHDaNAv9UItGId0EAv3s3dwARvUYgZA2qvAIlcuhyycdMWRD4REBjAGI6c5eQ/FDsHfu+RGm0Kpl2QOp7DogcoJnv6Y5s7TsVjjQqFZ1jZ5hkhFmW1Y92gY4zebn9jogPGlZJZBlWy3Lbttu28hr+ue2z9k5rngdJRM7tk6SCRKTYiJls+NGguxPsXVhB9R3ZpD6Xqwu2aDtce4Df6ezTABhmuoCZM05vSa1f+InxaNGkA/HnZUhWFcQKvJDFjbEeqJ36PZ4teyfebic/+XvyqOwCS7dDxDkfcge0Ya2fwGEg2L0pJU3HJs1AgMQ3lZrYxYQWvDw6IQVqTor+CFEiKhaxE+XNIJAQWX5S2+8XD5FZfkxQPDc4RYyxuyXJYRKzMN7dF6lhyzoKMa5u5faSoLQQl/Z/+P+7sckDKYdTumpdF0WTUXbCYTyEHUu0TkCYLJCZnPhnRmyIZVuirJ00W9YXtzXcYQGQvUnpHm/DFLLoHKaxVyzckEU4a3Xe/gahhX3DlXnSV6k7kcHhNPsi31W2Afrto99OySPTaiL4/NkGwQaPsHxfKkTyzyArGOQcTRAL8sSpXMMmSLPnafqszqjNIwwgPCItf+UWBvnO/5Gb61ZXk/dgPLVOg5VzxNhFPQcHYEBHsJDdB8geIDrd6EbXT9YLOP7nyjnf/SL8tjv/1xWyAShvveLjfutXA4xfxPPOnwYRuA6RmAAwusYpC/vlEkg7DNBqwWT9ZixOetYBEtwh49PihikOvTapbLx1qvls1f/XnY/ZojEZjk3GiNgHswRzjFHSLJNwGTqNKnC6J0pg1AwgJr6qt358x6ZGNsjIycRXC+HBmVxsUeo1KJQvzJekAwRIg5n0yGG94iox6YYrJwtJHQ7hxIxoToByXQMkrp3UhqNgjllH3D6NrlkhtMYYXevyVlv1aLpUNPe3yDVZbWZtmbaNmatqVblmee0301Lq8Z2+b28MvX8fVtubGjqgjJkGAhjrHlMOE6boAFVc0F7r34SCK02dzmnYIWxqdCqYxwh3wI47siMTgJrASms0ftQdgq8aJPE/VQkl8BJp0/ci1p9hEggorVcPoBaFDbB+37xfHkcNQVXHnzMIJgq/8xuE2Co8Zo1gV/eH/FwpztwBAYgvK0mLYGwY4DuXv+vOxCPR4RgFmwhxyCSDsoBCul+hlqCl17/e5m//ElZg01wDYm1l2kXpMChsARg0blgRIHCnTrDGQBMLjGU96UTjIWfvpHQsT1P3JBCWKENrFFIYWrHFyfJ5nkGPYZDO32aPUOtHpUeTu1IlYeK4vJ0rcI5YxJjktQpqvwaEGzVtGF7OmlKJ2x+0X8362RgJ72mqTTzfAOhGeEse+A0lpjXt8emgWF7Xp7bergSCOWMorViFW7/fto8aGPRAWE9TxsYEfMARJzTAqLG1kDI9SAQjfWQNkLH/ZntJRAaL33HEdji4QFvwv2SXagYJqF2GFAvTQHAcn6lXEHGmCtr95cHfvab8vgf/mSbIMInlNUonjKQPNZQ0s8BCU9ZxsPhKSMwAOFttSxaIKwuIcd7qJi72N5LinsHbzxBaRqkSfsUMYLv//1/Im3ae+VhMMAHoG5aVr0/cDXIS8Zo8fQFqqSQquMIqdQQXyH2lvFomZuyBUKJtfDDYR/MRsAkyQLlTOMq7/N0eycQyhOUQBgeovLxI0B2AJhAeEQ6EA4VdqqoFMZjEDbBFPQ8nsLePzM3y+xJ7QNhV70CV6dTzozLTwKyWUA4DRSnqT3zlrNshAlY09htZYl1I5AblWiV+w4OX9o4q2doxwhjj2GHGdUS5MYkbYKZkIF2PXuGemrCdksbsqYzVNtihJwOF9s1EDqgfiwgNKgyOJ7VJA4i/d0cKvvKOWbubNlDsPz8j39RHvrN78rSI4+CKTKkwpGW6lUuDa2jTMIQ/R1o4W0l1e6EzgxAeFvNUv3rVq96MOBvKNTEAsMelSfxs6pIXC1X3369vP/y/yrX3n+9nNu7Vh6C6eY8M3dE2hnaXwxH3KVDqMg21NntXKdPkGd1Y+YWFXgaxDptFEGQnoVgkkzHRtZHoBbbIxgaCNMmSDUqqwBU8Ktgx2eK2MekGwHWdY8vypL82A9uYDAgpmo0p/T4+CWjNUNRQrYGbFX2Z9pFzRqZZecTEEacZT09Op79T/CwvrADKf8WG5pUJebh6F8Lnn0wrJ9FBDtGWPsRY1aBvG6aWiDkRoqqbTyHgJBEy/linSvUx60ZMBCqPa0Fc2kCXfLqWogic86mKhTgSmaodH+1jBJrDC5BZ3CEyvKYlfOPopTS8+X8r5079HAJ2WRoq257E8PlFZnltwYgvK3E2R3UmQEIb6fJmsTB40BIQR0qSXmyCBht02M9QQbLX3vzpfIR4gR3Pnu/LO1cLav7W2UFSRtRrhQB8yydRE875m60HUfOIxJzVmPag9NCp7q5p4OE1KnpEBKsLm18kowEQTJKZoKhGtTeomKHEzZBg3kr0I1nVrml3q0KbinREvRCE9YARed1OskIE24rMGr8wt1fqswbA8JpnqgTy6eOjb89yQO07VMdh+xbXNvv36xg/3qfUJE7+UCnHk1wT5VyzbIgnyOPgcZdBjrk+NQUk+UZCB0s71y1DITnerP6PBasQIoEMFeScgZ5/RIIGZsq+6VziDLMYp9aiKgpOEa/F9bOlquY/63Vc+W+n4AJIkRi6YHH4Yi6VMYL2Lhxw4YW5IoTt00855YmFK26x/AaRuBGR2AAwhsdsVt5/nUBoVlhZYQUOGSCCInYeP1/l4uv/P9l86P3yhpKKUHBVJYOdsoIx8eIFVwACI5UFRx2mcj8Qe8+Jreuqj1lfkl1VjICiXXc0/Y/C9lM8Z2dHmOn72D5I5R2GgOY6bRBACQrJAtMwKqqTbVpFyA/U6jc+gDVA8JkhR2Qmhdk+EUFGTbZzFcFVqXi8oEJdlVVr5OT3Ae0FqDyd9noGqKXQHgSGFqt3KVDU7xmrbnYgVT2ZsQq69HnVk2b6t70mq22ykxEkIBlGqcNjslctxmQ8wtttABCB9Y7TIKgJW9eAowyDBkIeY9KQL1Nwfx3NNdASPTi28m2mTGG7WI5FuTWhp/MCv5ZLLt7+2Vnea2sn3+43I8ySo/+CqWUHkDaNB7HmDgxd/W9Eej5AXjXDviq5uBW/o0Obd+VIzAA4e00rQ0Qtmym/QO3EKAqMpNVj8v+1StQg75ZPn3p/ylzF98CE9yEPfAA+UNRdRs/jwRKFNR2enEVbu7wsbOHscXhYQajifAMW2OazCCiDQK4rBUncAz11DxBj/ZAqQgjobbYIFkrB9q/tyo6y+jw9AwBPWn386X0NEw1aDLG/tQZvrvXNEaouwmxEoQ7MKTdqS9Mp9nz+urRBLPIk1I70AfBaerNSSB0v1rm2YJu662agNjew3F+OuI3NxS1VBI+R65Wj7fRpTvOeSZQMdl1qEGjhJJVzrEW5CXKpiKhXO2vNwJShzOWND1DQ/NQ1asAVjrVHIDijVBP8AhAuAV16Nba+bL0qz+URxAisfo1JNAm4DKxA64ncGrvUie4S8wuu2TO2oCEt5M0u6P6MgDhTZ2uUAf1BPJx8Trjpo3Kx8579vBLy4fkm+Q3LHwKTqc69HK58uY/y+V//qOMP3kdgfKbKKyL8kvI4q+EZ9h6H8ARZgGZ+aWeChkpwAvBwpAJ7rirkjTAKU+oKbKIFLLT2fnFrJROMLyAdhq/BYyRQ9Q2RZwnEmYgtRS2iitVoWpDzhk8KwR48Dl30xDt83x933lFcrCxqSUQVp6SzIjnBfCrvdyAxLxVeRoMZwJcG7bahrJQVZhyOldBPa6x9XPVcddtG/Ui+yBh391NIKhz/Ky21Xrt+FljHYVqMjcVHucEwth4JAgGAJoVMklAzgOBEF6ZCoHwJskV4/1UYl5t/J/uzZ2DZ4bexghMlTcyE50xcTbBz5lj8AxoZowN0gjZYKjgPED1iPE8CuvCQ3T/zP1l5XvPlof+9Jey9DDUoShDYdALhWc7kbGhslbBgD0AYayD4cfnHoEBCD/30B2/MMRWFVRVpIXt5tgVcULgW9UYEg+iJkO4KkDUJEhKANDVBVUk1j8t1wCAl195qRx8AnXoPmyC80iezSoSOMOenGHziwDmKkS1Y49coSFVHboQbKETtwbjCHmQurMCYdoBxS0FkJ0Hn1WhenTZMS3N5JCSEjwD46vKrkL+hMpQfQ5hb/neIFczqJUwxHezzksMMbBajKaszXu1c1UBLu6bVTDac3WvnlqzPW7Vc9goG/tkm63G9Rc7kK8+LQnuYc1NW1+CYWWQ2iR1IMg6j2Lu3DgwoTWvj5jAtAHaHmgVqOMAM6lBPLUQycBoNWR4fIZtOcfpCJqAMRI1HGBzNg9WuThaFcO01oG3tZZgjrUFsTp3DpfLzuh82T/7cDn7o5+Xh5//I7xDHwEIOiDfSD/r1c7/iSee1MhwbBiBOgIDEN6kxRDiy4wlhGtlBA6mOv5qgNAHLbC6EjYdE6IqSjIJgoaB6Udbl8rVV/9WLr3y13J48aOyigTarCSxQEFEOSKVlbN3+NVlVOk6Eu7v8UU6TXTJm33/1CQa5OwQY0YYn9NhBmpYqz+txuoEeTrYUG3GmwUrDPtYtfk0aq5jjizmUjNBsBvzGMkZYHnSdFfi0WOCOYI1L2kFJh+pfdWDT5nmhuUdY3xNP61a7K63V6u/s1eqD+ZpCYR5hcx8BNuJDYaBkOCt6g+xX3HiAtsDvU4QFqFE7fT8zM1Q2I6lUnfJJKtJrbJ0RF9uJBC2c4R6EVTBwxY4Gi3jCIPf6aDFbVKU2lpcRHjEUrm8P1+unX2oPPjjX5fHfvMCmOCTUU9wALaT1uhw7NaMwACEN3FckxF20BMiq09gen/rKYCdoQVqTah7uuBonAyVJLPrk4kpO8u1y0ie/VK5+PJ/oajue2UZGWOWxjuyC84roJ3CiAm0/U7Kk2EQlsvHBU4lZvhF6cSi34oHpJt8VYUSCAHIBMJaSJcC13lE6VAhwY1rFGwf6kQruogcwVTChuXvKaw7NdcEm5MAPv3V4shJbHBWS31W2G/vmBdn9Ko+X7djOHaLabbGNuG3ZyTUq8zBGWrTZJpKUB37CY0SNzoNO9Z53ikJ9FTfkd8JBP0eRQjDIT02BYSp7qQjC4HQhXUNhEZgOlNJv0AgDNirYSqh6fA4sZYgkyXgN+QLHSuoHt9zDWZJMKpKF1dRT3CprK+cK6s/+Wl54ncvltWHn8K5yzq3ZdWnz/hwxjACN2cEBiC8OeMYrRgKU2x3jLB3kxlAiD01ToQdBbtypbmy5IFsoo0FQgaVIo62r5StN18rF19iAu33yyoAcA5AWA62C8qWKtDYWrpggPKf8A6/qhdDxdX2KivYCwxCkIYBzyBIMJTdz9lhGHzfVZCw6pNASXugS/F4LBycz7fBWaI6qlOwfZX5CQAw4+mxLHayB4THPDFb9vc5mGCOQ2WE8YXu07R3nKWaMWu/QCbWeKO2YzvNSabfls5X/CV9ROx2Uyt9yLMX4BLJZLOgsK/hhE8yZY2vab01rVCPa03Izuf9itKmRXiEnajgTVzrN8T9NR1ppc7tilmhnrwBwrwPM8+MQQT3aXcWccRdWb0C9sdDFNS9jGwOG+fuL/f9jLlD/1CWH3kSERsrKgqsjVvDntsxHH4fRuBWjsAAhDd1dFtR2qDdDEbYfu0r7SLDnIwCQtr3uO1HZpiC6u2H1y6inuBrUIn+vRx98n45O94qiwDCfcQKMqG1lVb2HLS9iaqtBpjtgWCdJe0+0l0G8PAb5ZCk8DSjSDd8xwGarUolWp1inFM006VBfpvZGRk6lWELLBLw4XUagnquOr/wxG7c0qOyDXLPUIF22hI+Pw8LbNuZMXsT6tgWwGrYgh+380Y9YU211x/rbwBhtfnFWCoReqgmuW1IRmgcjJ1Pdl5s3uPrnKE4oAK7igLUnJN5V9ugitkSCF3DUuWUVG2EmogE+fBG5frQs8XGqq6fUFuDac7TBghiecA1i/g/AS/UoEeodbJbzpT15XNl6cc/KU+8AO/QR5/ALZcBmlbH0jWn8QG9qX+ZQ2PDCJw0AgMQ3tT1kdA2hfL1JXd8ngTDUB3ymDCQ/zCH5w6Y4OWyiQTal1/7Wxl/9Ha5DwC4ikD5IzBBOSpQrSrnzM4umJvrVIVawBr8FMwcsWLuSrrtW7CqanwAsz1BnTWGQKjPNUA+XdmZ9NktdcI+xSZ1ZAYLMeYA2/T+7LxA3Y98pWt/XFjtnX01480EwskedEwrHV0SvFrHl+rR2kz7NFVoOzbZzgRbVAq8OlQ5LWJlujY2Ob3VZfVnsj+x7Mj7qt85jUQjtmvQk7coNegEVbHBTG1HMDQQciOVtuqcMiXKjrWizY6cbLLHBFi0CI9P4imcQsv84gi1BA/Lzi4U+gvny/bqg+X+n/6qPPwbOsYwWB5pHlh2iUsCzzjUE7ypwmho7AZGYADCGxisU0/tM7/+BcckWABHlfyWgt7cU+xxV78L79BPyu67b5RLKKx7ABBcgqPMGrxGlyPV2iF/Kt9jp1aUmEunD30dqruM1WPgdN3R2wbU5S+l9KR3qAPkM1m2EmcfA8EwXKEPjYWv5rUMZJwcCT2gPUhTrZeOOla8tc/RgVF9HiPKqdPRnpDAdUMX6TYBMr0Lj6ln49xZ3/Py9Bzts8psunNyiXXB/UM44CQAtarj2qVg1GLW4RijexD8auJsErwAQnynakgca2Z9USFmehlHrGA6WaXXU9yo8/c1+KU6PTdYqgWN3ZBLLWM9LS0hRnCubOwvlD0U1T3341+VJ55/saw89DQ6gzAKnEsbJPUKdr4Z8sLc6Poczr85IzAA4c0Zxx6izWi0TxQJBnW3L6yqnpba/9NDFDbBnbdfKZfgGDP++EJZ3rlSRrvrOAYghAced+S09yhjDL3zlN7MKlaDm4WpQc42IjMCegGaHVo1xqwmoV9TeATjwTIkwuWTDlVPMAvu+h7pUWPg7hit7YzhQ5tsJVhh4HIgfsB+EEUBhoAuhrQBvGo/ukEQnDXFCUzTjrdqy/b3PtCd1Masdqe1p+eOzYEdX4ScboIOKBqQZF+xOdAYeTPB9zyvY6A7bYICRc/vRLq0ygg9Y7LhqbQRU6uFyjNUsb6/15CA0p3xLOu2ZJS8nhXpeRvRToRQ8I3vEDB/Bdlqrq6cL+d+8JPy9Rf/rayxlNLCWgTLxwjl38WMjeKs+Ru+H0bgZo3AAIQ3ayQb4X2syeYPvGUmbaHXkGESJAIvZoRB2rTdD94sGyintP3Oq+Xs3tWyeHANBG1T6tAR3dTxnj+Cx52CoFlCCepSqTVtJ1SCDgKhGCPZjYUdHVPECrQZd3kdO7gEA5SHKjPF0PuQAIjgfYVHWC2q7yUwCYf0Dg1nmXz4YFITNqyUexlX0R+oVPFRrgfYtaAxqs/gDUTdRMxgbcaQ7jxNUbQ77frTwC+7O03t2Wecp9krpzJUTIj2CskE44Zd9E0HhDrUJhbA7yrILCDELNIuGEDoivO2wCmjEBdFqMUFasEAx0y2rfGyajTHr05pLE4FyWvddIzSHs/OYDSH1GjwYS4bWJfra/eVpR8+V5558S/lzCNkggyr4Frjg3Ytx82S8N7Mv8qhrWEETh2BAQhPHaIbOGGWtq4HhB1WhECXxPFOmoHrFGZHm1fK5jvIGINySgcfXihnECy/dngNOLQJHxrYDAVyS/AwXUIatWXFiB2yDiFVqbQ1sZ3Y2TuMonGJJyNUtQgDo4GQApGyiS6FnUOM7YN7OMBk2k0ibQJseEmO5aDBenhBTYw4E3arTugRbz0gfbCTvalhexW0YsDSi7MFkZaR9cGnZW995jZhm0vQVjmgbhL77G8miMazJGM9qR/53NOAXl6jQfxq/2LtaGQTEbOLjWqZ4yZCRhLPSBZF0fBisD6owa14dNUH2QQDDP3EztJK36xkedYOTL7mkeuUx8cKKDQTZBkldmM8Bgiy2DN+X1i9v1wFEH6MzDFMoP3Ui/9SVh5DiAS8QxHE0fHanOvqDRW7wBv4kxtOHUbgZozAAIQ3YxR7G1vr9qa/JMSPnUChw4BkggnAZmuzbL/9BjLG/L3sgBGu7l4uZ+d3seOHdyj22kyJdshdfCEbJBDijR3/IQBrTAeaUK0pXIG7djHCrj88XoGQojJTdwUjnFOFeaZxc5gEfxIQxxR0YonBNuHowPYpGN13Uc3Y6VM1J7FvO1Xz6oNAB3jHR4aXJQ+axrJaVjhtxGc5rajdVEs3QGiqo4NTJ7Btr9r89JTT+9k/XyPSY7Dd83P8DEBqO7qQbWSdyIobbCdYtPKkyrRLpxWDpuMyGbqg8sv4nQAY9QSpAeCGSB2300tGXHgD5bmbWKpRXcL6Bl7naiYEWarjD/f3sQ7mkTFmrWwADBee+1l58oV/KWtPfAMONCvomr1Q5ZojEA+wlcbeszxoR6cuu+HLWzwCAxDe7AFOiTij3QkgbHfECkYHkG1cLDvvvoWA+dfL7vtIoH2NjjE7gDywQDigc9t/RCcD7eghUuCeN4Kgs2t8xvmRabLShKsVpJhOZxgHudvF3iqulPtWjbbxggbByCZTE2nz/KiUgJ/20XAMnFOtUcbxpxmesrMFUEj0CQh4mv6pLCx9EH1Kx0gybm6WujGc91vSaTndA7MWgFu2l8DUhml06shuIo+118yxpr0BsXb6++yz/3x5rmEinpvj0kOF3GNEtjqPo2pBeoyV30B2PnsFZ7o0+mPaJxM/AYQER26kkmFaTcyQig6EKxA2YCgiKICWG1fMYahHWWkebV/ePSyXAXrnn/t5efLP/16Wn3gG3qGrKKPkAHu+XEqpe1aVBAsQbPZrN/svc2hvGIGZIzAA4S1cHCnKj+1yJQMouSJinlIH4RBl9yLqCf6jXHztJQTLf1rWdq6V5b3NssBjSF9FEJxjsB5d1Al8jVeg1YqdSB1BZUVGmEK+AxGeFN6gtWqcQcxqQf4eeSGlCmUGGYK0g/0d5B3pwMkG5FJvRlCBUIyEAjoB0II6X8cYYdy77y3aPc0kMelPWatZ6zO5aXa/VsXZ9invX79rJm6qTZEntjZIsf3uNQuIecZ0dtsMUnNOB9QBE7l+iEzBrASSKrAc3sMCwv/D3pttyXZVaWMrM7I9jSTUoR4JEIICCgr+AoQAAfVX2Rcew5e+9iP4KTyGbzx84TH8HH4H2xd2dVCo73vp9Jkn+4hMf82ca6/YEZHnHCGo0+wQQZ6M2M3aa++c3/rm/OacAX4CQgqruDCCKzOAjLNKcLJHwEDIc2nh0aFtd0GqeMMXQY3g1f0+Hq2Vg9Xz5RKKaK99+/ny9K9fBhN8rgpjJpFbo2dEC6O4Vj768dugGv0LGqPh0KfOwACEf8EHpDVrU2CYbiGtivEN43W7V8r44z+Vq2/8c9n+CEzwaA/9BCdlFa7OEeIvx+NDxfEYk2GjU+5Hd6RiPHRp0rgwB0wdAkbASq7+qQTEsWXgrOKUgautkZwM37VV0kHgtuJxWcmG4odDAaNjhU6yV1NWjoBluRp2YNspFLShp1GV4ZsGiJn4WGB4AtoUSMS+/XhdBZNkYWlae+7EPui0bsk+UM2cP1ykCYLVFRrXbxd0J8ZZxAjbMUwdo2G9egxZnadlsTGPFQgjlicKrjVLdpbwXDv1M3oHBhASAMUE46cckwK0LicwxTKp9NWCoAJhaEX5ETwMWgaxPildq7j/HNsY49mBCOby2YfLue//tDz58xcRE3wCp0JMkM/kChloZBx6xRXH981Kbpheg7/gn+Rw6GEG5s7AAIRf4YMxvZ6fc2ABkd2FZoNGgPHeXtn77L2y+9r/XcYf/rEUpEysEojYVBdsbI1GfgyVKAzaKlbebHFjJybiisv4f74JOogXLisetCK3qIGQCsKuSgxPuCxmyfSKBEK3z5EXjMaYR6dLVPFGAiFqmEYfwdr5XIbbogumYVg1SqsWRlm/B0sUA2hfvdw8+WZz344tpZtsBrDIRuQWDEYUh9b8N0DYd0m2ghkvCqZHpd90yOnxkYW32+ZCIK+ogvScY7YgOI+dtrPC2K8uIcDVaaIGOymMGyDUXCcQRgk1p0skEJr9ubWSS6ihO6WOgUz3YPLhjI3YnVysclLyFQsapeF4TKo0o0fWiy1GhdWXEB9urZ8tRz/8eXni5f+mnP36UwJJPRvathf7axGv/0czfUu+wr/O4VDDDCyegQEIewZ6/lTd+K9Tdil2lgGvq32zBlpoGVD8W+txxnbYcfRgvxxc/KJsvftqOXr3X8rq1Q9QUQ3CGMDc0SGqxoANrmgfdnkDFCoBGqt8Ekk5KSFiAbDx2IBJbEXxgmM+qiIie2lW6NxCGDooK5YFhPRd0g1KIKUb1Iilks9M36AcHqzQjDAAUgYygctQ1QFhrO0DSCpDmjJ2c5YLmt5YIGjqvM1s3Ul/LkDjWJt0i3bKWzdmH+zy/s4HQgOsYqihINVcZl5dnFvnynHmwqb5jt/meQWqWlhMg7bGEVMhmNDl5wddtHSqsW6knVBVrIct5zkYouRKtY0SFJ3hGjU4RoslCVyYc2rAdOpLDCWA3PPOc0Txbv4bt5o4u0y3PI7HZRn8FWUPzPPozJmy8e3vlIde/m/L6lPfFBN02moHq7nIqCui9k+qfSRu/KeWt3D4OczAVzYDAxA2U2mHX/dXWf8mFeWf8xcaH+VehBJCg+p0qJhjFwNkNX7CCT+hiH1EENy+jGa6H5XxJx8gT/DNUgCCa0db0r4zBWLCRD/F7EKlmUwhmIwgVfaVW7DNjo1jZ4g97sootLKHcSMjlBvOenu5TbOGqIpr23ATHLOLQQKhp8tGPb1nlUHxMw3Bc9iPg82Pi7Xzmv+eBUu7Idtri5E058qi0ovAb9HncRMJCAAAIABJREFU+QjkfczraWOJyWqymHnOKfetqs68Zs1tALaAkAuVrptHni/VtOmSrR3mQ+Kb2Olb6rmROIZ5NsQmo7Fq05J9TfBksQxCJtAzpUYimSin54URy7/gMxVA5z7hVseA5aNgqs0KF1TYjvkUeE7pLThRBxQ8wfgO6peyB5HWLuqHbm8iT/AHyBN8+eVy9jG0UoLHYu7fSl708HOYgdtwBgYgbG7KLBAm0i0GwYCFCqEJmUxBMMMyhKiZBI0XV9X8bner7EMVuvP+m+XowsdleftiWdu7VFaQME+Xolv02KAqNkhWqFW83WQ20s7/EvwQhJQ8liBiVpiAJEBTfNBOVccJI+4ncxigq88NrGYcUf+S+4pVNswmqITH4u9bEJznmqygU8fZ3QBvH2xkzh+Li5JPuzTb86nO6rwFSxzrVoAw562CVrj3EgjNsrN6j58PsnLtNw8IMzchHhgBa4BbCp3ydy1eeBxNNeeU28bU0w3K28dbqZPy/3yvT5BXehw9HQmqywA8+hG4NGMqherLaqmmKgtxy+ilcE6oc1PBJNFFfoUl0OjyBhAyR/AYbnKeTMs79Bq8iljkRTTfve+7P0Ky/H8tm08+U8r6Bg4UyfJz7t/w0TADt+sMDEDY3JkEwptlgmHTuiOIESX4hVHUt2Hc1eMvQPDT98s1FNHe/fS9Mtq5ggLae2X9aKcsIy5IRmjXHe1K5AFy/R4qUDJFfk9glAGkQFMSeoOXyqYlaxRGmpVYCZjsz25RKUFDRUpO4N6DvjK7Ng0++kTGPCy0jLBBsTI9/rsBw8xj7BjpnAVFzJ6v53Tx/I2AcKRamsGc5gCt7kQvLtj+YaZrex5zzbvYB8J5x2Ssb3oRQNB09p2uswFsM00l0kXMs2GSdT6DDKu7POeYB2J+IPcRDNrVyWa40VhXfUiYM4jYoICQ4hnsb//C9DlML13zk4xvFekOI6RA0OV9hNj05AjtvyDWWuOzhO0u47NLa5tl/Qc/Ks/+5p8QE/w2TrEJokiAjce9ndjh38MM3OYzMADh1A1yPKeyinnJZGkRKzwYG8RlZKG4XKfBodvJ3zlaB2ZFgLuOsmkfv1OuAAQPLiAeuH+lrKOd0jpEKaNDpEggKTlTFGgkldwsC9oNVF5CGfRogKvk6RA6CAhzkEEjdFXJCJP9uYmuewqSFdhxa7GMTxg8J1hJHDeOL6Bu/h1WXuNIpmTBTuea7QPMPBHMaX8vBkJNb321jFCuwDjfl/m7SyCcB5a6Xs647glFIsnaO3DtYnxeDCU5NQh6waB7SlDylSQsmZ2ptAsXMbF4UY6gu4qQLfKthrp8c18xvABSxY7ploxi6gRCCVYcG7T73IDL/6u9IbEwm6g+LZ3jAYRrZ8AKkQCP7Y/GTpSnWGsd8cE9DObiGmLV3/lOefrlfyxnnnweh79fiuXaR+nLTP6wzzAD/4kzMADh1OSn/ylddL070yM0iU35c1lJ6gGEYCeMGfKlwlYQnZSd7bL34ZvlIvoJHnzxPljg9XJmGcnyYIPLE4DgISXwybA6VlFjSNV1mAOJcSplgoYxmZuZWsfmLKsRAxT4RQm1rMkl62jXaAJgd6npIo1j6keMMdjIPEZoEE+gNjjmq429tTN8Q9dlXJ9dvN7zNNfoIma36O/N64eOMbXb3QoQZuEC59pxrjpWnS5RQaCS3+OeBSN0Rwe+GJ8jEOK+yB8ZwJfJ8qoSw5ifRS9MlJeIqnF/Ks2G20A0k4snM1JgFpSwFGExDjwZH5UxvAyMYx8z7QbJ8curcHPCRcrjH6NP0tEh44Sjch2tlU6ef648iZjgmSe/icLa92ObdYvAiP2LSf9/opkbTj3MwOkzMADh1PwEpN2ACVaDHv+oQMgYCtWWND6SjluByRSIsrdddt97s1x4/d/LFgpobxxcKw+uT8oGSqctoXYo63uesImbYjydQZEBs8XvXKEBRimgoJQ9gVCGVUBFABOVCIBz2TTHB5EaIfcdFaSysgZKGWy6b2nRXIHSxZTpjovPOZTIS1Tgs75EY+ziC+aT6s15rtE+SLX7LASqCoScIE3KDYHwVsBQ/fc09/PBUPmQpzFCgT3dlAFuHqH+f+q4of7k/fPcWrDiy+M8cvpxnwSEfJMu8ptwcar1O0FuVRIpghVbLNEVKiWoOs8zz89v5QzWVZtd36tALea483k9BhBOeB4AKTXCrCW0tIo44TqZIRrnHrGV0knZhtv07AsvlCdeeqlsPPVMOQFzPAYITtR9ousneLrJGb4dZuD2m4EBCNt7ksZi0X1KFtL7vtvNLsgsYkxVA5PTlw6uo4vE++XzV/6l7Hz0VlnZuVjOL+2XjZN9sMUDdJCAMYLROz5hfhdW44r9hYOSFkxkimcxA8zVvfLKmu2MDaECTUZIwMtkeJg5JcqHYpQgaPYS7tIUw+j6wjUawh3mIo6yYKnYi9141XjLVddNTF8o02eBpwHUImY4wyQp/InqPPxuXoywstcG4Bbd3g6y5oPhIiCsx5P71IsIA+D0oiC3CwzXvVSxg0x/4JRqHh3vXZIwhszQCwyCHVMXyPAIggZCdIQXCPqdCtGsAyow1HKMoOeFDpmby2ez8DrL59EJykXPioCQvUaO0Wl+BFZ4jFSIfTyXV3Cu0fPfRUwQ6tAnn8N6DU11eX1wf0+ik31WNB1I4e1n6IcRnT4DAxB+CSBMdWAFoYApO8AsZ5c+D0Wqy/4OVKGflMtv/YeY4GjnUjlf9somQPDkEApRqPEQelHbHBq2JVTocFeHAMKqzOxcksoqVEcJKxPMuLK7eSpKLYJRyySCI1hgdYmqhVLmEdr8Sx0qFhksRh93ydwEvowrpUvPjX05gemibeKrATyt6zJZXwWEnh9N2xJHpp7Z7rf5QBgMGPsQqOeJZW6WFSYjbE/fgjIBKt29GSOcGpMWErxwX0euXZIZ1+NWxA3XqNzhBCovLJTHKQD0Ww13dWUunM0FE5+VkyWoRAWETnBnDqnSHniEKJvmKjI+roAQYyMTJAieEASjU8mIblz2qGQ0G+7PMdyqYxx/G8ff2byvrDz77fIsaoeeffJZ1Q7l0NSxBAdjYQf+54q3Q7XQAXTuvBkYgPA0IOwtbdOQKzG+cf+ZB7pmIl8rNJjsLbcHJogUiW3EBbfBBJfBBDcQF1w73lX90CUCpQCIRhOGDjEZJTvXVhFhKMNwdkWREwQ9eKdTkPl5tU+Wx8owbMukvEEyPjb5lSCGrlH8lDpUPEH78i0TFqrPzsXa0TyP00ZZPyK/MllhywgTIFIJmu5R4QTjmXNBMBWrBv08fu6zKLaYrI/9CoU/cX9yv7zF+fk8ximRzSkBLsXWOO4Yfx4rU1nsmq5nMgpGIn6fHUvkItbn++u8zQ4IdQ8IfhCokA16mcFrc+3QE+TxnahSDBgh3KG+c4BBHHcUSmIVmSF4RrFrV4DhYgZwSgan2COZYCid+QwfAgbx/J2sraODxFrZAvO8hJ/r6Cf4LPoJnnsK6lCAYMqo9LRHOo7EWMpbHGSjdx4MDCMegPAWgDDVkH1FgAURgBtYBgkRCIJkgp98iALafyx7n75XlnYvoYvEXlk7gTAG4pgCOTqrxqislQQSMCOIy1CoYMPZuUFpJWUY9TKIWFnI331uGyICIcGEwOZqMQQ/xwbdSinLqtk92gGhx2H7zZdYbwBKgmJXlNpM0ErEfGunyuamQIsgU3Mfw+0YoOJLCEfiTNpBjsfX3DK7PrjwMMlFbpYBajYb8DsNCD3z02w1wbCej0RQ64QQBmlRkqDfrKo8tZ5r3QJ+EECohrpxv+USpYchYn4EQgAfAdCM0ECYuYEjeiIiBUUjMGp77uI5YZUcpRCqeo6T/FMpfHIEIITL8wRgdx2q0c/gFl355vNIlv89YoLPlqW1s4p/69Dcz0+KFla+kCjv1uP0fqKG1zADt+8MDEDY3psOa6buWH5MY9KlVvjTjAnJjahu7jAMu9fL+MKnaKX0WrnyzqulbF0oZxEL3FwZw5SBBap5LsUxFELQqHjlzsanVP+xuocNfxjMFKcIBGXbZHiyFBjtjrHT7k6ncbAqjLtGJCPkZ1UkQzGM6ZNBE+cQ0EkAw3M7PSAZi641QaMywTDuaRQjwVyjM0rXfeaxsRbc9H1Y16n4qA6WY5o+5gzT0si7c+dNnMck57HCmwHCWH1MPx/JQGMxoevgs9KIbqaAPFzKnhNsGs+A4nvqLu8SbxItCQSTDRJoCIKsDOO2R2SIYoQkoJpvP5WOUlIMhd8ab2U7t8nqEyTJqI+QeD8enS/bG/eV8bdfKE++9Juy8TTKpkE4kwdiL0Hf+UByo3+8B9fo1MMx/HJHzMAAhDdxmxII08A3a/vOIKhoNUBub6scfvYR4oFvl92P30XZtC+UKL+xdATXlQtY2x0ZKFfl8o4LpgDG7tFQEzZAaNdnqjkDqPA7iYCrw3AcmQrhxrrqLkEJhBiimSAPL5MlY0zRBMwpizMLBHmFNsYE2zT+MqKajHSNxq8BhGYXntB5QLhoqnPb04GwDmOKxfVjeO252/O1ruz283b/4HELnwivP8zANQuNUEmfhRtT941z7I3qtgl86RJN1WgCnsuagbsjd8+J8k6L0Jsu0VCLUtQiZhgq0couq2/WAGXvAMcQiww+R/mMKQ5tNslFEKu2HWMhdn2yXLbQWPfst7+PFIl/Khvf+FY5gsv+GOkWdA1zD6fpuECAT8CHj8dbOHXDF8MM3NYzMADhgtvTgl+7ieIs4Z6UtaJRoDFgCaq9K3CHvl0uv/Nauf4pkuXRWukcRDFrYyhD2dIIMnVBh5bpYSCrfywNawg+ZLBaeX1I8wMIa2xPBo+SfQOhCmUzXghmyI4RBD/GCpMhOmneQ0ggFPMjA0HZrKzXmYCS8ccpcAsGkvMSuOD4ZHx4K0CYx54HhNNuTjOfPpurzKsHVH2wWhQbrNfhu7P4VSl6YkDwogBHeUQbn2ebhWNGmDHB7mcuPLSI4A5ihFiA0M9OAQyS5JUor8R4wpC7OuinjteNwZNvisnFDu8/l0x6VgiGBEK5D1B6gPFoxP/YUX6M87HM+xa8AVfgDj3zze+W537zD+XsM9+1MAYVY8aY+pDq4AhcbBGpFQgwEA6vYQbu4BkYgHDOzetcobNfSlQS8S1YrLSI5Xh/uxx9/Doa6yJP8JN3ywSd5c8CBM8gNWL5AGaGhkMxNCdCi8LJeZW9/nhWq//0at2B4T9TsnWs8GXwBMLBTpS7FnmMFOCgu8RI3xEcEY+kcRQzZJywc2TxGFITEjPhFnM8qjXwkUcYBp4/HCuc5cWda86MUAKTpjlwBZweo8rPVcmyAn13jPz+RkKMkMrUc/dFOfNcpDx2ZXYBIwv/npuiALlfZbOK5eUBYs5mGFLHpAXo4SIV8+O/Qcv0mOheULzDThFQESNutwQFp1opKYXCdUPzEajuWhF2ewPMBtM7wHseiyqCJ1N0mCwPgB3jPIeIDV4HsH62sgkQ/F75NkDwHFSiZfWsgG7M47JwjBZPloX5pSxZg2s8EQMpXPj0DF/cxjMwAGFzc/psIO1a/nHzp9fUobRjjI9kcG+/bKFs2s6b/185+QLq0IMteCRhWiYUx4AFHiFFgqvwKICsljhyb0alFyW40/DTuCUIdWBkrOP/ESVyVFk10kkb/JwsYMLYI4tjwSoLCGEMjzmGENPoZ8NsaMilRqXxhVsshTseTwhxkvLFXFXiMQWGZqZ8534tyHSFwqf/GqZdk38eEHpc01VsujSTOcCaftwcUlPrtAW4OuKIjc24RAMEOldzuk+VpBC7c+ESC4hIoDfu2x3OlJsTdZVI5sgkdT4naxCwoK0R2Jt7CjJ9guIjX49eubBIrwCeAQtgmHrhUnqOE4LLKUWDzXLRNBcAe4AiDnt4jq8AcJe++7fluV8DBJ/5tr8XEJMxWm26PLKL1dImL+qUrN88FwM3vI2t/TC0hTMwAGEPCKfBMNhWY/CDd+HPn9JzgM7uTtn7+KPyxSv/DrfoK+XMIdShMBhLFMSgyzxdomRiK6zqr0apzvEytbPLyu2Q0qvWpUzk2aNQSSVhKuOWq36ZJRpeK0T5H60kgVC51NmBXswzDJhcZDyE44MyqhL/cRCdNjSsbABbDLlZ/dv+epRif2TKuq4wlsThXhxNZ45JbsUkHo6jdGKsFVB9Dh8/aomG8e/cprlU4bFzPN1x1JuxB9B52xML9X2jKmnBPMUkZrxxjXWRkOw6hFSxyNBME7BibqZiwrF28ZfBBpXvwOvgWRj/I+BZPLUMIDQrdBUZx24TbA2ednmbrWnsHKv+X0ocHNYpPsxVHDH/8HitHC1tqLP8FtIlRk8/V77xezTVRUywsLyaYpL0fsbc8lB8EHGOjKUmQ2+BcGCE+WQNP++kGRiAMO5WmIxmdUtXl42IE5nt1hIEgcGxkugSyqQdfPRu2XnttbL/0Ttl+frnZR15guwKp+5ukaSueB3X/fZrhnuThjfMhlbZncE3QAkSzBeUKB7CGaGWk+Xp/pKR0+9c+SM+qMR5MgALaCrgMu05XXvcjYeXTN9AKHsJ16gZoV9zWVHv6W5jeJ3bdvZPoAWitn1RgqE+i3H1Y3mt4rSfl9i6P/P6lOit+zXfRHfgbBcff1ch7XD5ToEgQaXtHM/tjW51jnyXAhC91hBfypigQCtKpWnNE9tIYMI5VxFtuxnd2Z0gFO5PtmMGG6Qrk7VDeVrlBFY3rcfhYghH8UzEtfAr+DN9Gguf+CyvnmygbNoKYoLr5QpSIkbPP1+e+93vDYLoKpHQ7gPnw5D/zifVT2e+DLzDa5iBO3MGBiBs/s6ZtsW/Zhm1BDH9xrge9Z4GHjLBpcPtcgh36OXX/lgOAYYbcIeuHqEOBzpJuC+gl/1a44eCMJlOGl8DIQHRg0imF8SoGiRxNLrlxGoAenR3xUq/S5dgUWTGAjlKxuYsoAnEq6kWcu0G4NQC35G7xg4CLRB6TMk8bvyAm1Al+Mzfvu82bQFyHhD2tz8NCLtzNwY6FhR5LdNxw051q9FKhJLUvLmSily+pnTBCvDkLu2AUJHfYHcEQj0F0YvQ6TKs6OJYIKSYXOZgzs38TpQSgfQIUnnFDy1PYTHtEfJLyViTDfJ50OOaMWIujU5Qtxa70Q1PgOUwJgDCyQr7Ybri0RIDfgDA/eVNuEM3y/Kzz5cnf/2bcgYd5pc2MkVigLQbP+3DFnfTDAxAGHeTRmUiX1DkY7G0VcZ0aF1g4cYqVwaXKGqHjj/7sGy/gbJp779WjlE27dzoCGzwEP0E0UVC/QLVK9xsI1ySMqLBAp0CYeeVbK9+2OnUhuRkuGtML+KKAsLsJGGZvFxiy4wFGgh1nvDAunC2laE8eMUr2eVkKzTMds+1ZnARK5ynwIyKb3EN04CY6QsJSO3v/IwMp5PpdPN0M0CYgpx2fn0eX8m08tTHri7cbtXhG9FjOfbTmsLNHCeq8LRAqBvJdZAWEClo8bwLvFhTVqpQHjLc5dE5wtVi3DFCQhTdC1YRYpEFplDYK5FNm3OoiueCao7hDeACaIPHpQgGRzsECFL1SffwCkDwGPLPw6XNcgn5iMsQxDwNYcyZ554v5cw5C7japMO7ydIN1zLMwCkzMABhTE5E2mTwxEwECg79O3Tj+MuS1KEflO23/gR36NtlefciYi6oFgOF6CpLVqF+owsZs1wVc6/s1kxXFg9l0Otco+lskoGu34uEOk5DEEuDzZhfAqHAMICQPjcoVBV3DECtNbJj/yAPBkKJLXhJrWo0Tj7ngZl2gXZQ2QJidl1owWfRfu3nCXYtELZDyG0TwJJFpos1gbAbS58R9hcXPrrnN/2Uee2xbz1ErIw4Ze0KhftXIPT91L1jXDAS4s3q/DylG1puTdUWJUgyRxBuzwDCY5ZOk/eB35nOOw7nBswJhN2zkAsGHBP3f4LY9Ai1P9f47OL+ssQ6GSELaC+zCg1BEOe8gvMsPfmN8vRvkSLxne8hWf48DmQB19QqaDCdwwzcIzMwAGG90YQPB8uW4bJykrBBy4IWgA6S5cfID7z++itl930U0AYInl2BGGa0D2XdPoQxWq7DELrqqIAw0gccA/MB0yXa5l8pLSOFCTGmrvKLS6ZFIA8HcOK8UyGYHG/FKMHa7M8pEvUVMaXkO43wtJbzko2vZdxu/PRPAWA9WYp+OjY4j43NAzmJYU7xqiaDTDBsa3zOMsJpZtcpceMEuSJo7n3ebIOZPQM5ieLQIbZJENaulaknEJraq8FulEezB9tJ6Oz5p7oLEf9zSkS8o1IMv0tPhIsqGBDrqeQSdaK8RUC+CD6jjAOmF0DAS+iMKjTHS+tlF0xxi+kYT3+jPPVr9BNE5ZjJ+jk8P8hTVE/Lesk3fgCGLYYZuItmYADCKWPosmIqHgwjY1epE5PL/vVy+ME7Zf/dN8r+e2+gYsxnZR1McHUV7sglKERZ1DrywhQLglVRN4SwVD5uuh1Tcp6uO5my5BThipP5M5vMhr9SBmbVmKgio7JqPB2NYCpIXftRDEKWOdyfAcQah1gviSuPb+Pf4sM8wco8dyhHXsUnjojN/HmcBobtd30g7O83da6IXabQxdu26E8QsHFvvZ8GOY+xWyyE21MT0R2mJsRnsLVh7HJzauHgfQRawbKPURnGyYBUD/utzVSyjveEzxfdneu4ZwAm/YzegjGFckKkSlbrKz+bOb1eADHGaNCmEEb/UXjFECOfYvxjVNhcFyCI83wKpkjwewatlDa++S3EBM+XI7Z14nmoaR6A8C4y7cOl3MoMDEDYzhYMl9oZUaYOu3YEw4KmNGWENIjdD6AOffWPZQmMcHTt87JyuIXqHKgmg9gg1ZpSaiqukzEc2ifHZqp5VkJ85WVeyYcBFyPyJzpWByjZPYJFs10xRAgWydIn+KmKLuwoQCNY3agGNh0/YlP2hRIHMDKBduT8yWaHUW+A7VYeJG9rRrjo1bo4p6fd40rXaN9t2m7bKT4NXrNA6Guym9lg2MYZYwL8vcbq46RqVYuGvIZghWZmee88Gh0z1L26JThYJsKTES7Vhrr8N2+Z74PqgqqeLFWgyA+MN9WiLGhQO5vgHG4rxd3g9mTxhlzICLAStbrxczGGQ6gcGt2pI7ZrAgjun6yXywDC8TPPlm/+HnmC3/lumUAdytgjGSgd6vZg2BE7vIYZuNdm4J4Dwr5Io97wxAEYHZaT4sqawpMVgODR5x+Xi3/813L4/pvl/O7VsjnZgRdyFwYTALgMAxVMzDGcSH2oDCXSJiR64dm01q/G1J+kf6sDQYNBA3iRkqGO8iqdZYB0oW0b9YxzuiWTiY8NtjsNZIcJllFLnaNzCIMR9VyG81hh/w9kOgboEbSv9hhfBggTdPKYLRBq7kL44mNPm/HWrE+xS7m6WyAMT4C1Sr438VN5dJ38Vp/W+xwEzWpXAqET3UWx+c4O87F26YAQbFAJ8gZCskKnTBjrUnFMnqaYL9mePApTI4tnyTPuuOFYDnNXJ2K8cb3sgBFuoULMyRPfKN/4h38qZ59/oZTNs+pawQWRWKaiAC66zpj28Bpm4F6bgXsSCNOAThnmAEIahLGW8EyR2C2HX3wEdegrZe+d18vK9oVyDi2UUI8DRgSaPFZxIQtj/EhGOSxppRTpNjSbUD1PbWfmmCxMwCQXXid0segl0iQiJigWKOBLwFQAKlgRw1LZLcKPsWQ6AkGmXPAdbFDnM2OS4aW4g2xlJnY2++fQLiSm4mWa1I5VznOHzgPCKdcoZydYa565ZXOd2jPntRtfAuEUeCewTF1GQFx1j6YaNFyYwqFYmGTMthZAiHtWCbtZdYKjKu5JZJVAyAEYLc3A+b/IFSQjhHrT7ZQIhCydFvG/WATV4taBkPRW1IVWMFQ1CgYDNEMka8T/sD6bFHSWH22WiwDZEVopPfWr35azL3y/nGxAHdq0UtIO6lDCZ7OLSd5rhnC43nt7Bu45IGxvd2uYM5amSiw0KOgev48uEpeRInHw3ltl/Xr0E2R54gBBi0vkVJJLy41vRQ/icxrs/Hdn5GW0KmbYpepmuqJnwUaYBsHfu1igUyZCGBPuU3vIAGlc1RPMwvDSGDunLdkgGaGv3m19UoBho63rP8WteXN/JnaN9kGwv+88lpg42g4hj9Pep9x3PlvVMmP6dASg6YMGa7XgRFwocz5D5ZlpF+l+jOWLj5sLJv1Mlu9Z1X66ZZxTgqKQz8Se7mgly7OyEONyzBcEG+RPACFZnJXFkeQvV7vvv9NeJuhKwYLqlbup/JmAkFWLxHABs3B3HiBNgkzw6uqZMkKS/BMEwW9DHXrmfrhOyQTbKfGizwNlWye7gYfXMAP30gzcc0DYMpppIIT7CWXKlskE4Q49+PTDcvXNV8rO+2+UlWsXygYS5TdXEC9kWyMwNQsXaAidvCw3GIEwyqW5NFUalPxpJEriJdCMeFa1mALCYHGypl2+oFsoGWym44gGQhv1YCNiERyjXaOt1N+xwTTeyYgStG/+8e+7mZ22EYyrOcy0+9TsONnk1HeNgW4/nweEGn2oXTrA9DW13/X/Xeeorgp8D8SIYvgGGx4/QSHuZcxZimKmgFDfMeE9VaMhjYpcVH7OpHjFn5W4T1B0l3mDIRmh0NOLKTE056Oqmzzdo+xYzxvHhHuyOomBAgiZeI//jhDz21tdLxfpan3q2fIsUiTOfQdMcP0+bIvzNN4Ke5J5TINv5i8OQHjzfwPDlnfHDNxzQNiW90q3W7qVTsq+mODki0/L9puvlh0wwaWtLxQTXEHVjlUJU+hCZKUOLvgJgDA/1Mso1sJ4IYGLNkoRlx5DCiDUs2NJfRo9P042hO4uHwYqanJJQSoVv4Gm5pJVsDVvkaGXOpEWOcAwhBrV7WjbHy/u5bhmp6L8cg/3aUDYgplYDF3Fiqehi02DAAAgAElEQVTm9Vjcs4iLJOj2mWA7Uh8vY38JZP3r8jlzHqfcuRbb1nEJCMXeI24W85bqYIFKCmZEhZlDSCDkPcjSeE7F0eNBRggQczoGP2dbJf5OJiZqr3HpXkeDZTVw1jsWTRyiao5ypswuWXpNaRJUh+LnBeQNLiFF4mlUjLnvhR+Upc37MEyAcHYW8VCdFkTg1YJJD63fw2uYgXtsBu5pIBT0kC3JAME9dHS1HHz+XrmGPMH9998uo62LZZ1dJOAOHUFDys7ciuex3BWamI6ZDwap/PIRc+AYK8QxmNPH8mbVqITbUUgTvkmZsQDCpCGywE6NMAhGvLCJCU4DVUKGlA7iEKqNKjYZeYcBNFIsRo5gn2l1KlaD6GmvfnzQgNyBWYLKLFPrwC5BMM8zFQM8BQi5/Wkg2I6lc5+m2rO7ri4ZPQUz+R2uw9PegXMofAkgepmoudiCHh4vKBx79e2T8CiKMThFouviR7AjcCktQm7SaKkktXEyZcGb2KBYoJCVQOhnx2XbohSckuBdnu0YMcfD0blyFcW5x08+WZ5++Tfl/AvfU0xwiQn0tbMJGaVDmXzCtFyL6xLoD17RewwChsuVbYEhOt363WXz1DKT9tJODnfQWf6tcv29P5ZrEMYcX/6snB3vlDPsLM+mu+zuoPwvvGFslqH6kzCQ7iq2qZFzjfFFLqpDKRpii9D12XKacujfXeNUW1M21e1cntzLMcEa3Et3nqxV5MmFEdV1BYtMIBTDCmZYrzvs+extNTO82VcLdt2cdkjWj+/lcVvBSwte/HebRzgvBtgmzs8bZ98F6znqrsvfh6BIRQg69uj5SyCM2xRAKBco5zxAsjJCqUS5yIipi36CjrMxRYLpC3RhAqiUP0ggxFIKiyhVk4kKMuoSn+5qnIaLqpoeE0DoZ0b8zYxSohu6VMkER+UA8cbLK+cVE3zypZfKGRTSPjlzH4Rf7jEZUWEPVJ0oLI/JpJXKxgcgvNk/gWG7u2gG7i4gtK3QqzXp9W+7fh/usdjqBP0CDy99Vq78x/+DVkpvoKnuhTJCUe1NKETXJmCDE9QQ5UFRBYRuLCZCL4MV0rhMEL8ZJ5UQXTAIptCCQOaxpLUMGsE2TvhOdULFqrDqJxDWeI1QTODKq7GYJtlXgKDcWC7QrPxBlXYjg7BrNGOQGSfMhsLmow1L0rUF5n6Jh7sFwjzujWJ8rWu0MrgAo0XMr1WpzoLe/IFPH8sg6GfEYplk2Z7bZLj0G8akRL5lskHdYs63WB+2UYpErG3gEnVVGHeQMEil+xP3im5RxfTsNld8L0qpielFrNLh3s5NHuVo9EzJHc83GSUXY3gmj7DvNaZgPPfd8uSvfls2kTTPFIkT5ibSBU2PfbrVVZAhn0gu3zpxzCCT+RIP/7DLXTEDdxcQJuGCLULorhp71c1I9w/NgOTiZHioBnO4Xw4//6zsffA20iT+rSxvfQZHEuKBiPWNUDatHO5hcY58QlbxgGFhir1W+3RxcYUO46W0BTdoCuOaTCTiLjxnxKVUN1Tg1iTIy+i5ga6PQwNtxhLJgDJeNv601skIvaI3kyEQsih4GHvzD++TbzEkP7dy2MoedpC42BA2ywrFzPx7u78OW+OXcdwewUyFa+eDaGOTFB55hxa8+m5Wj94sL49Tt+ktf/oxTy0mAtF8PwITgzTWhYaa1/pMEUwzdvAtn2K8Ne90hcbnAkkCnYtkc5FygtqeGcuTyEVCl26mpTT17dQiRuOqz6q/Yywv52UCV/yINUrhCj0C+O1ArHUNKLfC2qEv/yOYINShZ1E7VK7XSOvJKfMFxIXwQ7ZrcpWjHMJACOO+Dz/uqRm4e4BQq3P/nbNU6JhizvijJ3cbRSFi4QYT4VEWbQltk8afsXboq2Xy8fvl5ApA8GgXLC37CZphSdRiS+/VvGI7aU8yDSHAVS43g5NX/QROCihwHMUOm2T4TI0IZShBUCDN83FvJXPzPIz7GRhtKP29X/5MKtZQh2qXClbVok892NonADJdhOl0m/0L8MX23crz4403/vu51f1mGWKa7elzmVF1r7YIuIEkAXz6WsSW6hx2Cw3fOM4lZlv4QSbIR4LqUIKhnwGVTVPc0K5zpjA4n4XBOLtG3SWZIEkmZ7GLyqbxgNn9HU2c0c1Zx1IPzFSTsqcgimnrZGCgq8cox3ayVnbgmbgAUDx5+uny3MsvIyb4A3eRENBaqDX/Xuan3iDnbADBGz+7wxZ35wzcfUBI2wUbwmbrFBrwjxvRGCU0CxsEVIj5HV4tk4topfQ2hDHvvllWty6XFdQTHU2iuakMhEEpY3Qp9OhYisyrCRcl7gRQUs84FyMzrtRBoxdqUiFkbBvMMNmkQFBJ0WZuAjuj2hQLq8wpnkkVoG4qx9g6+8t5IWDBmlyBPq6AkN42Aewi49mIYr6Cv4V547r5w84HQjGbKRooijZ9WDKsypq9vd4EembEZ25o7paAx5nBv1k9hg+X2ijVDiUW05D9yVNAFWfEbrOnYAXCEdkcXaQGwokqBnH+OfdeeKnRCR7iE4lgUOSPwLniXoQjLsImo7KNbl/XVs6U1We/BXXor10xRkyQcckB0m7+WRq2HGZAC+HOUXXHT4gSw70QlzHISi7hSmN1fhkbpEgcfv5+2X331bL/4VvlBAW018AEVw8RC8Q+ImKytZ3Kk8hSjWYY2wafokYp5YMExXBlMYlauV4JPPyeb+YbBuuUm5ZW1fmC7obu1X9lfTpRB2wJhHm/yDZV31IsNLGzYz/tfV0UZ+M25Cw3AkK7FL86Q9sy176QJsedoN19Px8IZ5/fStv1FXHL1x/pJQGcuh6JXhxfzcWN4n3BCP08uZ4o/e4GQrM+zwfvllWiVIVa+xld5xXTM0uTtwDAxofCdUVTtsJ5VSXS6r3gbxMC4Spr37pT/QEEOXs471Us744fe7J867f/WM4TBM89gB0zIf6O/0seLmCYgb/qDNxFQOj4D92hquJBg5Myd8EKAYjJ8iyb9kG5/Pofyu57r5e1HaRIHKN26Bg9BZkKASNDUYkrdtB+hUsqkGgaBMK1FOxK9T/TuIX70myDdpLuSybjUySDMSIG6ZJsCYR0kfUYTOvVDJuecUIdk7ab52OzV1ho7R7jnF7eJCj62ZpWSyZrDCn93MfPC4LsqZjH6G96s2uqPpD291v0/Q2BsJK/KtnRJNXjR1DQ8dFYrIgR8uLsdjTS8QcnlysYHiJcjVKJmhG6XVK4P+UV4DPnuGDXPilicDqBY4PLijWb6du93sV0+Rm/GsmlyicWTxTZIwBuQuHLynq5jnNfoAr08afKc7/5HfIEv1+WUDFmYIJ/Vbs5nOwum4G7Bgg7GCQgyCkpF6PwQonDzBPcKeMLn5Stt/9UruJdrnxcziOJfnN0UE4ODwq8otjYsnYCobQNign23GsBJjq2gM/ncWIyQcm1G/Nl4QsgUA11AcZc+Svxnp83QBiULk+XYJY/U0RRGZI8mwRYCjbMJjqVR/ek9uOFujYxFL/StWqJ/byXUbgFrHms8M8FwpZtzgPD7rMFjDAYcV5BJgm0VyRGKALYAWFMAoh6ACExULeSE0zE4sxEBSHtTKVugGMk5SmXUInxZntakuhcTHrn2yXWWtbrhAqeJ2u9EisRYwyGqm8l0FpBt/lR2QUj3F47U8aPPV6e+uWvyv3f/UE52bxfTXc5zl47y7l3cvhwmIFhBmZn4K4BQnG+WqKKMRpzIzW+YdwNZdPGqB16/Z3XkCv4ajkGCK5NtsuZ0SH6CkKgMB6X8RFX9hY6kAkaMDpG2HfRpZsxgYqmUW5KiWBqkImfKgakFAkAocZTy7GFwkexQ6Gp4UiDN8gaYKyqtDCDhrNzgToJPF2js6Ct2y72aLaj61Jc0KIefk5WGdlyc/5OpoFwEQj+OS7TeSC6mDkuAsLZGGesUeo1yU2tZ6M3TyE0UgFyLSziLSCk7hggl4nyLKtH5idnMtmb1j8Aucgb5HQH+BGdEgzr4kPuZWfw+QZYNDPhh2B/mebi468gPWKlbAF8LyNlZw0xwSd/+VI598LfAATvA1NcE4OUN4BEc/5KZrB9wwwMM3DKDNxFQGgw4IsGlE11rUyHK3K8W44vflZ2Xv9T2UPt0OPLn5S18TZW3misC+HMCoEJBnACEYLTI4IRRimwzOHLrugJJh0QOm6mdAoCIZlfKhQj/rcsEY2BUC7a6CThbhIZi+wZMpbqEuvzHeTxCRgTfR5GX98bOK0m7Y7Vv+99RpeGuQJ840qe3tdAOO91I5a46NlrXZPtNjdilf6+Y7PtvmLkzaurFeoP9TzU+G7HCHX9ZNQEQ8wtGTZjrmaEPBcXVsECFRcMANTnXkxY4EQg7Joun+D5kdozQLHGZ2Oc+kqKVIpm8GQQNJlszyLaOO9IOYirZRtAeAHnnTz1THnmVy+XB/6GTPA+7IzO8kqYj8fNuqzhNczAMAO3OAN3JBDOFWw0tpq2asxKMACYFYDg0RcfQxjzZjn64M2yfOXzsnpwDRL0XazE9y1aYaUNsSqmRVgyImCr7kMbzWyDM/0d9/P3YoRqlRO6etXvoDsUYCwpoIEwP1MqRZRTkftVh7F7Uowl6lgmBlmJGK5Qgl7Snbh2i2huDFg6i2Jjfneu1mCiMw/RjcH1NLdm/3Bz79+cB3ceKHrfWYuvbVVEoH2ZOVZmqS9nkcJAiOOyQhDnXDFXzjPng2+LUMQKMy4ogExmyGmP39scQQDbMVNmnM2ud46TP9O5yhEpH1WngiiGKRZ4iFm4YR/vL9g891G4QxETvP/7PyzLZx/AsAC62EHedD148QDOXyPcolkYNh9m4N6agTsOCBe60Gj/6WVkCIfAxtJo6BjBUmlXXvsjhDFvqJXSJmuHIla4PAYIBnM7hqE6hjVh/pfBpnsI2vOxGHYLIrlVAp9SGMLt5dQLbs/EeZb28L8FhkycDteoXa8et7uY+9epuF7gULKPBC7uJBep8G/WLdiyn6ypmmPO7ypL4RCCEbb7GXg8qEXsb2qsPE6wrtNEMS0Iz/uTa8eV5+5c0wbCGXY3sxDoUGFqTLHgyPM6RgpgYmWYBEHdakMVO8cn0KW7suvdl6DszhP8nowuBKcSlgq4CYrpseAah+wTN3tENzX/hfvPwgy81SsQxYyP4RIdbSBFYqMcPPxYeeKl35T7f/jjckIQBCCPam4jpwIHzEsdfKPzHqfhs2EGTp2BOwoIWybRgYFjXjKWNGQiAU6RmCAtYgdd5a+++R/l+NInEMYcsF2pQHCZyhj2jaOMnblZdEep9JWBycY943P5uxlXJ3hIgAjlX5Y101bMCWPj3gDCdIeKJVogU/Plq0UORic8NCjaBRrMhj/js4wferAa8AzXmQeEi+J7Zii+/j7AxAnqvCyKBZ7mJuU+reo0L7k91mlu0envMmWhe7Y9T/058LzVVy5wmsBhskGJiqUcTfER5zQ5WzLBSIqXIEb1irARf/o8WgfJk0BlqAUyOj6/5mJLORfm/BmjVH0iBS49/gkWIxMsyPZRz/YqxDHLTzyD2qEvlzPf+2FZAgiO5X71md2YJFZC8jjoRNPX3F398K9hBoYZWDADdxwQypA0cZ7OkDrOI/YFYcwx3KE7775Wtj98oxxc+KCsT66Xs2vU36GsGkqmSSHI3HUKBekOpQFTp+/WtdgZUhviANo6hkyXyJhdxOiYD6iDmwHqXcUxNFgus+aaM41rkr/ScArsLIjROaP7QbKkzCPMTuoJEn2nX87NPACa+zwwg0N5j92R8rorVV30IC0Aunmb1/HOYY43A4bzXKOeOruk6/jJmqbmN1y/QiaDj6Y4y6RFQ10JZXS7HR9EATMBjNzm/ExzFKAYrlArh50b6BgzJcexkOKzteLGuxobY4b8LxY5mgbOPV2dBED8+xL3f+JpgOCv4Q79cVk+9zVssI69CLD2hMbTg0+yh+EAhAsez+HjYQZOnYE7CghPM6oyDWRd6CJxfOGLsv/WawDCV8sJaocuja+hVihEMSN8z9ihFtH0RcFwoYWSduV/tHNKaUg/Ux8UXEu0e9GYOSFaylC5EWminCBPlWjGBd1QtxPGiL3wWFKFmvlZRcj4FH/n/rLrYfA8Rr0ElmaMUwZdBLcboA6vzZO5tiDvbXMbD8LnaFMrWiDsu0xzHhZ9ftqT13eftmz/9Psc1zzDf4lnybhyzsLNHfMlOZPm2rVnc25cNo1T72dBOYSpFo02R6wdKhdpuEsFhBkP5D3knQDrm8S+igvGi8/TaJVgqo10z+gmVURTwMgFGeKAKHh0BBXoRXxw8NDD5bl/+IfywN/+pCxtnMeziW72ilEai9GEXkssnhmlt6Nzh0F2eA0zMMzArc3AHQeEfTbRsSFWBdmBMObDcvgWWOA7qBhz8SMky1+H7UKscITSaSNZejEsavIIhJNDmKMjpDTQqLCMFdMcIuAyozoMQOlYYweEBC6YQQGhEusTCOmmjaoxXsdb0EGJvC1gA4RBDZQXaKoarNA3VSYuQNNsonsZGOnW7MB7HgCeFuczkHciGp2uonHHtBYB62lsLo/VP35+nkC4yHU7/Vh3TL0DGyqFnb+Z82QWZ3AzyBsINU/NPDrbhSIZf+eUFcYFPZ+s+Sngq2kTETuMe1ivW013faeyopA/iLzNHIrc8Tw8izZYSHOEY++iQO4VxAZPkCf4+Iu/KA/+6O/Kyv0PYX/2E9QqTUc/wXOMTB/4NvQEoR0vk/D5jUF1eA0zMMzArc3AHQWEfRDsDDX+/tEu6fDqR2XrrT+UQ4Dg6gWUTdu5VFYhjjle3i8nsBajs1hVs7wVjAoryCyBDY73D5FMD3cpLONoDfEXFjiuMaRpg9sZ+nSR9oBQSlXnCHYVY+wWTRCkRc58vRRcyFYrId78THElWlABoQGvAl+ywTCCebv1vfIDDIS5Tx/45oGVz2cbqneAYTe/nUu4PV9+P+++zHsMc7u2Oa/OnYxtgdBj9vjzgZAci1ciLAjAmweEJOfJwrOfoFNQtUTxO8FQR2MivN2kFMPU1kUtEGIzCq6YEO88TUdcw1mgrvUWwzjRngKtJbhLl5A3SBK5C+C9CIXo0mOICf7sxfK17/8A7tAHsA0+UzJ/IJyEMcdghK48w7EqiSPJ/gCEt2YBh62HGaDNg6GY9pfdVtMy/dfN+Esaavfbi9f4qIy3LqFazL+Va2/9e1m++Hk5e4BkebxXoBw9gVv0eBWG6fy5cgx5OiuDsBvFEtjg8T4qysAnpRKQcF8p9ytjSMHYqvGPf7hSjK2tqpfIijImCEAVK4zaoSGKYTm1sMzangXAzQZ5DIooAuhsnQWUKZYRcAZ7MUiGFQ/AaoEpS8vNc1XOCmA6N2oCEY81j5HNq6zTnvc0IJsnhukD7Y2AMAG3u4Zpa5/HI8wQCpNG1wa69pg6Zy8CbFo4qHaoFxz8yfQIq0INMO4RyLvRiGQUo+tSbCoFwy5MiF8GsI0Y3yMDxb4jxgNx7CN4HSwKtqSH+YInK+gigZ8HeAAuYyyHTz6LZPnflke+/6My2kQXCShGsTyzKEaPDA9qF7ufvnTVej4GDLytjNcwmDtoBm5fIEyXnHxZFBd0qeI0YsuK9QF0jg7K+NIX5fqHb6NizB/K+Iv30EViC011D8rmyWFZg2uS4DOmgm91XYo8MkLKz5kzxrpqUnjGklpQa5kf3llKa5qBZLzPohenSRj86KyiKzTigfppEKxgYvo3zTqJbRyLjLjPLIyscUBDbgYNK0MKV1j9XUZ7GsxutM6ZBsj5tKIPhC1D67tJ22WVAWrWROdnLQAn4GchgoAuz0Pz8vl690On8OIh2XSNA+ccKg4MFhZd5bOxruOBnGuCpNsouYUSxC2ach7Xcb2aMhFAqM/EvsnEsQTCSZex0GIpNd56xSL17LIIAtXDOJaKo+MnYoGHUIXuAjivYvF18LUHkSLxu/LoT35eVs9EFwmchw0xUl1cgbDOSgKhL2EAwjvI8g5Dva1m4PYCwtbqKSkrtHEwTIzARagHRmaCtTviegcQxlz6tOy+DXXo+6+XcvkDdJGAMAZpEiMApbZRyTKu4lG4GO5QKUTVMJUGBoYLwZUlvAVoasPD+2NDaCCMpOmM6WkD9x6sLtBMk1gOIHTzOotnGu2CAI7ltHCedHWmYIYG2UWzEw9toFsgWwRqHTCebgznscL2aTyN+RmXfYMWuUK7cnCde3XROVMB27JBLmxUhDoHpfhcsB26E6MgdqsKrRvTNZkx3ICtzK+sqlCCXRTOFrGu5JpOTPcYdPqIS5u5emsuwAy+PjcXSwYhAaFc0mR5CYSo+FKZPuOB9hoIEo+waMKjM0Fkb3/1bLkIVnj4+OPl6z/7eXn0R39fVu970EAccep6fyrStX8kA/TdVtZ0GMwdOwO3HxAmEsjoxV8/DEMkRohZQV9XllVA++Oyh9qhB++9WcrVz8vK3iWYrx3Al2N+egtNzO4ogHD1GACrhCEEQpgcCfoAUHCxWnhIIExG2AKht0sAlEWLbvdOkWDDX1Xu1gNhdlZ/1cqezM/luyx55/cVDHjoGp+cBsEWgOY9bWLJN3gME3wWbdYCYQu6fTBbHBPshD+t+7PiGsEiwSoALsvW6Rxi+ZHSwGkL0Fno1u2VhDMQRgxWrkn+ShEM3ppbA5vaKRFzpQxN9o+xiTWGK5Qq0QAkeQkibup7xV8ZB4xcwhQ80b2OuN8KUiD4DE3wuTJGMRCqkdnvkf0ED/YmaKW0Uq6jTNrBw18vj7z4y/LIj35cVu57GLsN/QTvWGs6DPyOnYHbCggV/5KrKd1VFU40weQKKomGuN/RlU/L9juvIEXijbKCOqKbSKAfoeP8EjrPj9TdoVM5WgoPoyQWYDerzK06gzNdgCt9GCzEcSxQSQOZSdPNyrvpJzgtiqFIhkBIwYyfB4vqOfAQcMgu0zA7/9DfdywrvKgLH6YbtUHq9ym81aeyxj17YePTgHD6O7OlRSBKEckUAwxgrExvqlj56UCo+a2x3JjmZIz8lWAVLucUxLB+p9zsBEJOeyuOEcvj6N1pgrE55ftx8RQrmumFBCKK7CahhVUcD9uN4OpchcuTT/ERnimmOUzwjBHUV+R2XS3Xj47LVZRtO3jo62CCvywP//inZXT/13A61g7NGOWt3r1h+2EGhhn4sjNwGwEhnZOpgwsgSmFDilOIFKgdOgb72/7gDbVTWoJr9BxcpOuTPVgcvOUOtXfJLMNrfNr28ZguSa/uRddgmEcQK3g7xnEAshEzqq2VKqrJTxkWlvVJW2Wo0yJAU3Esu3NDt+ntK/AFANfuESF6kHDDrKXzC87e0nkA0251q0AoMM7r45iDjU/H7jhNHddsv5tVl4bbMAC/fwV5nEwsn3GP9ibAjDDuYxysixE27DlYmn3JvrU19YRzL/bHzx3z9WkMcnJv+mGIykIWxnBrcXa6Uiu1766IYw+9po5FUQ0PO4Krc00d6pnr50Lax2CJbLBLcN3DtnTejx94uDwGEHzwRwDB80yWjxSNIQ/wy9qyYb9hBr70DNw2QGj9peXvbCtjxR+X07BpkIsvjdgZYK8cXfy07LyHZHl0kRgjZ3DjcLucBQAtnxxYPJMd3qMaCwFNLjIeCoIFyevDzUWpu0phkQHIfWb3Fa2pSVHQCu3jOKKDi1k31ACopr80mxwnQTvDONyH2ycQ5uc11haxRNETHSLO61/7McEWuOaqO3tM7rSnYp57M12j/Uo081SeCVDTqlB9Wk/bH/8NGaGALCcpvJY8YgPWrVimzjOBMFh3fqZr0G2hKxrHFPvLUmn8PNSffNZ0/OzRGPFCLZ7C1VuBMNXCBny6WvVmiT68JYfBwmqVaRS8FGx2DDY4RvukA4DjDtjjFX74CPIE/8svyiN/yzzBhzFEuEOZdtFc55f+ix52HGZgmIFbnoHbDAgdH1pO0UIAmFyQBEEU0N56C+7Qt18py2CC6+gisYbaoasoncZtVhQTdDK03F+1ewAhLWJ7cJm6znXQRooaqBBknVIm2ssQJzWju5P/ZvyP7szIB8y8QH2X6RM2kkk2DWQ+TrpCk63w9DLoyYAqizGItKKURSxwFhwMQR0MzX8W+uA0Dai5COjAKAEvf562f3gmK3D1x966FvO8bYyw7Z6hfXtMrDJIE+lgcgF20ZjYqSacWoKfWbY9ro0KOJ6P2k1euZdcEAXLzLJpGXXNG6uKQYnVVpEaCB1PHHNRlb0e+Rzz2cLnB3SHAugu8jmDO/SpX7xUHgUIrp6HMAYVY44nzD/E8W4U5L3lP+9hh2EGhhm4mRm4bYCQg410r3BtEVQijjZG7dDtC2XrzT+VbQDh0ucfKk9wDW2UllExBpW0AVVQiVKswFW8OoiztqNdWzJezO8Dk6NC1P0FO+N4gngNxRMybcIAWtpgfUqQd3UYl0wzOJp5hkUWzzQITwFGyBIrEMYd4cpf7C6/TwFJxLxuBIQLlZgCh8WvPojlWLs9Oldt/yjJCk8HQq9cFolb+kCYbtZkuo4NzzLCHIvASiBHdPP9ykWFxEe6pymMIRPkLYpngM+BqsNYESxPAXP0FLczI7ROKZcTwQy1XiLYeWGTbbaUGhHl11il6BgbHOEBVNsluU25qIJSGSC5g+fxIrY5fOSx8vjf/6I89tOflVUU0F5C7VBkzOta9Aotzym3cPhqmIFhBv4CM/BXBcJ+TKp/PTJytl0yOmyTu4x8wEMU0D745F2kSaCzPNyh67tXyxm4QqkOPQa4TVaQsIx8wBHZnlyqjNH47cTocF8uw3lVk9t5Dho7rObhmpJ0nsZVhtggmCkSS2je6/ZJXZUYuRGDAXZxPbvSZIwznsifUSEmr7cu/EMZW92UNwDC2Rqg0zN4I0JxGhDSeLs7wjQbbM8w1x3buPOSEbYAm+dsmwC3QDklntFiot+L/bIAACAASURBVGHEiUsahGFPytBwJbsSj9mfwNGJf5XQn6CEnoVPmBktiDIlJlXBdmtqPHJvcvcAcolk+Dk1VWRrhGk2b0ZiPNNf+GSB6S0rtufUnuMVgCEd7at4ngBwx1CGHp6slWt4vg5RKu2Rn/+yPPpTpEggPnjC/QTKMcNiwDzZX+CvfDjkMAPDDJw6A/9pQDgTowqDoJCa5OZwdYLxTa59US6/+sey/+7rZePqhbKxB6kBmuqygDZTH8bwex1RBEPXmFrR0Bgy3oIWNlEjktJ1g1hb7oyb0upwRc4344RkFeFCrUBIFnggIDQz5PcRCxQIKAMN+1tcYTViMpu8KLOYZGuBodV1miwoO83LuLfMKP7d7yjfAo4Ym3ecueHz4oG5UYKSgZBgP7v/PDdse+78d1bI4e9ZRq3N/eszxZb56hgBhDk282x/U/lfMz4CoY6h3MwAQpJFuUU5FVERBozMDNALo9peKVyiLp8G1yYXMGRzSqg3ImleKbyqQOjGy8ItxP2WAXhSmRJEKY7hU7C2UVDivexOII5ZhrvioSfKo3/3s/LAT36mmCAUNTpPjXHqKvnOldXMLRw+GGZgmIG/4Az8VYGwvY6Z2FcCiAwKY4IolL19sWxBFLOFxronn31QHpjsWx0KYFJbNggTaGjVQYKKTzdoEzQtcYPM85Lni8bLsT7H9QhWXa6g4GycLlEKXzJpnmXTovpMtlMSGIboJi+KMUkZWdEKfxrMMAGqY37+zqCd7lUNK3cLw9i/82YoOq6Ob9spg613Qm2336IYY3vkLl5nIz/vuxuxQe7TB0JPgdlxK7jJ498ICLuR+LokJmkxQ/8GT8N94yLGbJCu0FTgBhBioSPGTzeklKN6IMzACIZKlWArQqc5CAg5m7G40E9VTcO5BIJCQR3LyyACLa8Tzy1LpuH3HRTKvkKvxMOPl6f//lfla0iWH93/COv4xXnjXvOoWYBBd3Dwj/af+uH3YQb+0jPwVwfChezEwR9cr0FwcuXzsvPR22ULPQWXvviobOxeQyeJA6lDT+jeXKXiE9aJQk54LpfkrjLQ2ehGceRwa1mIYG2qASjyBUPwIDBJcFIcMFyjTM7PzvJiiYS7ZIRhzHQsDj+l93HblCbRcZoKCrSj2iSMdwBGxxRnWdmiB2GawVkBOY/V6fpOUSUuYoTtPqft7/EZjttztfe7P67TgFBzFYw7r11AT1CN6bGyGNFfeATICFVLlEAYhNwdGxwTdJpEAKHigVpxGZQEZgRBg2PXwcPu2KUs+SPlsCYygJD7WZjlWPRJOQAoHyL2t7NxthxCGPO1H/2kPPLjvy9rX3sMp2Gifbdy4dCYMhSluNnbXv/Vbf7Sf/3D8YcZGGbA9goG5+at7lc0aW2ssAMKAhSELxTGXPms7LF2KLrLH4EJnh1HniBcpcdgdRQkLGPlLbcUDRASlJ2iQKBy/EZGmwo+Ch2iWKPFFgGCBMWgVTKgNGkyil7ZH6OAtoGVCfLRZT7TJAIITU8IgD7WMTtaiGGkMXYFmYSIZIoWdfDTFpTD/H2J29GxrtON6I2AzD0Qpx+HG+0z/UgYiBfFMuc9ajn2eBh7T1jk8OWnwQA5d4LcAMJjAOEEql+qjZ0fGDOOhYkZlgFRXoIAmqwf6qhkOGWjJZKB0GKZ+CuRB0D/yRMgXyneXmzxvh9HXuIOnkXmCa6iqe6jv/hluQ/q0BHcoScAwamYYIQt6UrNPhJsAWwgHF7DDAwz8Necgf8UIBR4hMGtbjOCzgnKpl35pOy880Y5/ODtUi5+XJa2L5X1E7RRAgiqJqhAjWxwpaywSLLSJCIRHj+l7GNnCtiTZaj42HU+V9hZhEwxpHDZEYyMk2Fdtb+BMNMmGHtcVp/BYK3hyiKDpRl1CoCgVEY3Y1dWGXasT4xTpwn3qWKXndrxtBvfZ3p9wUlY7Hqteaybie9VnDkFCBcdZ3rMZlOZL9i/nkVAmM9DFzObPxM5B84ZJPuz25XiFaa/LEstnAIZ3hnnDarDPOlXxAINhmSFTpnQfeOtiUoMaqUU7lFBqlVUdn8KEAnQbLeE41IUg+dwjPcRwO4qHuPx1x4qX4cy9MGf/LQsP/gICClSJPBcqGZMrjPAMiMZRxfrEc1zbv81zcFwrmEG7s0Z+E8Dwra6iKYesb/J9U9RLeYP5cobf0Ke4GdIkdgq6yidtkzRDNjeMvoFnrCNkvrDsYOEE5epk18KSX3GagiaqiPK/oI0dhSzaNUOA5nYxJgO4pECufBLKs4jlanNFN1iVKMyWV5dI6SsdANYJ6nJjBsI6YKLZGob9w4IOa7sGdcZ/OifFwC56BE8jZVNuxdnXZM25HbHTbGvxk3aAVSlqlNDaQU1eZz+WH2MWSCcD9jd3lMLohv4Jlog1LxHriAXQrwtI7lCwdJEwgkqZoBykUYrJS2KVMbM7lGf0uCpDAvlAfL5ijiivjYQOkTpJ0MJ8CqJ5mLuBzjH1tKGKsY8+pP/Uh748d+V5QcegaJ5DXtQUMOWTF5waZbTzUre2RR9SM/pomdh+HyYgWEGvvoZ+AsCYWvV0hDL5uhvve0neDKGgwhNdHc++GO5/MY/lwPkCa7vb5fzEMdsQn+3dIzmuTQf7N8G2Tml6QQcusIUryOromiGhR1luFiJhnmDNl52TtJAWj2YXRLcO5CuzwDC6B9ocydLq2MkUPI8dHXK/dowPbtbI9Ykd13cqGQRZBJK+PaKP4Ew45WZ/7bo9t4MEHLfmbJwPFcDePNqlU6ztGmhjKYy9l/ECNv9OQ1Wi5Lf2F3cV4r2r3EKyIOUL3zMReQpjAkBTpbDY/UYDB3lrgMIvSBQCo1AL2OFAW4hdBEDjHnTLePYp3ILHW8laIk3pnKU6x9WJUJN0WOwwkOkaWwBCA8f+DrSI9BZ/u9+WlYeehgguAmvPbIM8UwIeqWlcilBHs/SGJwT++uZMS0cXsMMDDPwV56BrxYIGwDwX3b1A8kwtZ8o2QBy/cKmulcult1P3inbb/8rYoJvlhGS5TfBzNbhnlyTS5LMzWIGVuqQQIEWg+JNujajmCTzxqwGNLAZaGIUEfPJEJhcsplkz9U+GN8EYpxM6/fKPUQx1XDZjalmvJkbqOBgB/QpujQAxOqfH9KdJxVipjnknU5WWUc68whMC1b8dcY386eXF/5czCV+8rPcf6aNkbb3PfL205RsGoC77br7yj05x7m46IRKVubq7F748M4orjZ9eckkNVdZai42qZvqwfH39a1KQHxnPNaqUDWyzdZZkTdoZaefF8FPiKksejFoCsQz7qdnLFhi59mGIBRPzBjPiG450i3QPX4f7y2cdw8J8o///Utwib5YVh98CIu2NdQahcsU41xl3FTn5X4uJegnNVSibSWJAQhnnv/hg2EG/tIz8NUCoW2iKE/W5ZQxpbsqqCBV7vweZYihQ0EqBDrL77//drn61h/L5PO3yhpaKY0AgDQeI4pitBLnaprHoHw9RS423mJmajOAbWohZTOG/stMJd2etPyuECPmiPGMjzEedJAQWFVFS1SAEVrYKkpEIXYSxjuIlJq8yuCncW1Vox0CpDp0ZnxhBFsXpqBkgdpz1tXppUb/8z4rMxB0/f1qnLZxobbndd7cPLbo+52RLZ/X4NfNf7BgbqUY3HxVa388OkqsnBxb5Vzr9okRqiSeXKOea3oIjpUUT8kJmKAS1gmMVqVk3Z+6VgtRj4U9Lsen54c+Bs6N5odvF+cWvySIHUK5jK3gqC/7a5vl2ubZsvXAg1CH/rQ88/PflI2vPWrqF65Vnq+H/bE86uatrhc9dcNrmIFhBv7KM/DVAqGMsFma2Jj+HcIEfoo/cvYBVMUYpEGUrQsSxeygn+DhZ++Vtd0vytr4OgwYXZZeQeeLbilhUQNwM4CRVUTqdq1VsWuLlpTKU9PJJvcQ/54ICN29wtwhxCxpqZKxyEBzeU8DnYadEnprEG3NPBcGmWlwCNM9Y/MUA4tztdd580DYAW+Cm87cA7557sr+Odr9TwPCwHzfpsrOeswyFg6c2IzztfeynltAmmAaaRJ8hgIQNb98rPTGh1n6lXeKQMgqQUpyBwjKLcqqQekO9z3NhQLPmUn/TrLPFAiCqGO91AoT8AiK0pDChb/KWCKUoUcA2q2NM2XnoUfKmR//uDzx4ktl40GkSKCQw4Bmf2UrNpxumIE/cwa+QiCUw1AAyMLVVkZG0IP/JAiKRkE/h8S/E6hB9957HeKYV8v44idldQ9l05A/uAKFqKq76NUwqlNYkbfFGV3eo05JnxXSvvmYTrOYrhtKxSnAmYywAUKDYTBMIVsdmilpuEVl/MJgt4yIM2KGSa2NN7B7NLlCxxn6ANUHs/697jO/LPKdIJMAmGCY27dglN+dFstbDIQB+6ECEn/nlDSd5H2uWZozl7Eny27nmc9SZJnw3qpxL24d59K1z2OBFF3l2WWZbHAZQhkl0OMZZKI8PQl5X/Pc3fwYBMdwrbNk2hpEMIwtHoHZHaB8H9spcd81bLMyZoH21bIDwNtBD8GNH/1tefSlX5a1Rx5FzBBVZJSrONC6P9MuDbsPM/BXnYGvDAgNgVZTMnvLOVP29Yk8Wd6JDkZIhdi5UvaQI3jl9T9AGPNB2UCe4BnU41iDKGaZcUOxPrOxWaPl+eliS/otgNAuy+6Vgo0AIA0Hwhy1I4gqM7UbLtkhcgfhllXoKBhhnGwGDHX+EGs4MZvqRJ/chj9AM9igrocxLvwXmYbYxqKSNJx23fra+oxwHiucBcIuD7AVucwTusxjnH2A7OY570d4/PqPKIGCV0HXZMPq1FGhicHVeznlOs37p8dD917bBRgqJqtHx/HAdJFK8JvdRbhbNL2lipP5gkxtUAI9nkH1CiQQiup3rLC7DAPhBF0gqARdI6BRBAMQPIT6eIwWYNxvBbVDT8YonTZeL5P7HinnfvyT8uAvfl5WH0ErJfa1pDtWccnhNczAMAN30gx8ZUBIQ0ERAF+VDQYoOYyDNAWIUSZXvih7aKq7/e6rcId+UNYOt8oZ9BMc4bsRgM9s0qwiW/TkhHauLH/SMg0aTyUjVyBMepa+tYglUrMXXSQcHwy6IVEOa20CEIO5VhIq42zBi88bQKx0igQyu8/y+xbgYrQVJLQdh6UTdPsbCEOp2LiAW1BrH65FQDgtrgnW1jDqBKR2kdEet2WH08wtWZW37qtQu/zBELCEOzuP13WiD05cFw6eVzM/A2HmCGp6snZrKnJVTJsu0/QAcCHC+CDLl7HGLAtpt0XXY57TvR7ip3TD+n5imzHzTtdQCnQTwLZSjljLdgXLOwyMSzz2Ddw/Xi/jc6gY88P/Uh5CEe2VhyiMYfcJpl3kE3AnmYBhrMMMDDPwlQKhjFgwgCRLZldUiKIqzNZFKENfLVtvoHYokuXPTMAEl5EegRQJqvHIJFfk4rKRZcf4NJ40WivIIUyGkbeuwQszBENR9w4mKj8aE8ZVJs1u0RTKOEeMAOw8QYFeuGc1fhnKBD27Nq2bic/EAO3+lMltWGnHsrr41/zEae6fVVGS8fpqbgUI5wFafna6+zPAKOKJmsUGqBK023in8yQNjnYzhtpH7lCytOnxmxEbwPSVSLOZs8EvJi9L04l1x3YSynDDXOxYcSnPgw5GYQzzBsHK5AMPMJRQyydToeuqVDI79/qG58F3AMIRgPBkFWAHhjdhDiob62KffWyzzYR9lEp76Ic/Lw//5MWy8uCj+B7HZx9CxhExjkH02T6Bw7+HGbgzZuArBEIaKuGBwjaUo9AASRjDQtk7l8v2O6+W6+gnOP7kvXIGyfJn4IococXRMRgh92Fe4IgVO2BQCYJ8t8Z4RPdTVWck6DUTnYY0gbABQYKeYoMqnTYNhBk7ckWY7ryGNxr5EL5E7CuZp1MoXFVGgGUYjL0iTmpvnsE1XlnSLWAztjeYVLYpTCDIpHuxA8Q8zmkxwkUCG0FC77j8rGV3bZeLOmaNrQPLPHdbGCHHmsStjRXymFR68hAVLFJopHVLiGOUIuEFhuKBCYQVFM2aPdvMWVS9Fj1pBEF1EomEeRVeaKCJMWxWNZCqN8gkr0O3lapRuEZHYJWT1RUBIYU3LODApdoW3ttn7ysPoW7o4z/7dVlHzuDxCC5SPjM4HpPl+R5ewwwMM3DnzcAtAWEr3pi5VLmwbJNgT8S76GJEmjGEMV+gbugb5dqrfyhLF8AEIYzZRKyQylHV9EQsZhk93MjolGAc7sE+EHY1LPvgYAvk7hFBx2rjXFePsdyQ8Oy+guxwkd0qVHuGQKxO9ccQTRiAaTClrjd6uNVPfJ7CEINDxCJldLlNACJBzLtW5kN6yUoimkseV2yqiw3mvE67JOezwlkXZ0NFmxvUB7D8qgXZPqjOe5T7ALpwH4KmXIlmwXIZkjVp4WDQMAsk8TYjNBByFUUxTLjY9T0+ys4SlQEGigkILchyfDJaarF4gpAuvo8EfwEht47as07z8eJDpdjICpnYg7GOmTwPoBsjH3BvZaNc3zxXNn/wo/IEusuvo5g2O8szVWMyxhHUvMKMcMDCO88IDiMeZuBLA+FMfKkjPNFPkDE3gCBAb+eD18uFP/1LOfnk/XIfSqadhTJ0ZQIQRDNdiWhQE1T1HRMGYUgzPtiPQ7XuvTTkaoxKFhEG1OBFo5vtk7huDzCUOIYu0tTeI3Ypc0iBD5gApfFHBEyGflDGLZb5MvoEyEiMtys0jGgYWBnyAMXFj5aZj4tx4xgUlGjJYHY5T9jSHqt1k7ZgaZAiYHrrPkgKcxtWl7+3x+6D77xr6Ltp+8dswVHXxAGF69jnZD/3iIOSIWptYVRkHh9BT30hzff0HdssSTGqyi/8rEvJ8X3g50yV4OdUi7rMmpi6QJhIFQsWLXrCja3Jcmd6uljds5AqUypF8cQAALcRczwC+zvz/R+VR1/8VVl7+OsASHexSI9BVKHV74NrdDCqwwzceTNwS0CYl9cazGq4bWdk0NRfjS7P3cvl+kdvlWtv/rEcfQp3KDrLnwUTRL9uLPMBgqwRSeMTVV8shpG51KkMgh3Lqa63cNG1xtxiFgNBVpU54TnURinrhnIDg6JqiorCEny8ooevq4wP0e0e+WIcAYGQtUqDb8pA+9QxJlnQiHe1Hzfja8ef12WXX+dmNJhEF4JEsgbMFgFSP+bXVoaZB4T94/Tdp/OAsH+v0zXd3qfuuMHuzH99D3Udic4uwSbXssqipSjGYLiERrYEQnaT8FNAEO3co7UrRHV95hKGcUL2puQeBinfggTBjqF3WfqxkOFY4vlTBwuAHMd8hJ/bUIHubNxfzn//p+Xrv/xtWX/kcXgvUOJPgGyPh7l+jmNghPOe1eGzYQZu9xn4UkA496Ls/1ODXObilf2rZeu9V8sVVIxZQp7g+v61soE8wTXm6gGIJgJBGkI4o1C9QyDGThGh7BOuVEDpBBnTn3cMSMcKd6PigZkv2HSRsCuUIMc1fFZLCUBKIMTQ2d+OFzPCeATOMspdHK2Oq4pkOjBsXaWz12C+MAuEcezopZjz2wem1jXdujW7+2Fa3meKpz2ENyOgyf27c3pGZuKQZLTNySQ/IpBx7nR/XMaMnNAMmyXrghUCFJehykwgtLuSz1R7LqW1hxiGc8mq6maIWkxEGya1YuJIokuJREiMVXNbxXtDKJMxRgEhXKI414T7rK+BCSIuuHGunP/ej8tjPycIPo3TIVk+/Z9s9NyqpMUFB8fo7W7whvENMzBvBm4JCFtD3DfWTjkAgEzA9sD89sAEv3j1X8r+p++W+yGWuW8FLkiwQfYcZNFhup+4y4hAyBqhdH9RUBFluORRC/aVJKnv9jOqyPSbUQgI6foiIKT7k3mJ0bC3Ecno5GJhAYSM24mR8GOv9GssKUFe29aB6d/8KmHQY7bL0yIaj82DJJib8aZrVPsGA64FuG+CES5WkZpJ3cjFOe8+3vyfRwLgrNFXB5B6T/yP1C9pnsXYqfQk++bv6SYmOyQoAmj4sVymvD+8n+kODc9BxATt0vTb9WWjRJpuK6vM8CNUmQGzU1oHt9J6y7FLKUV1X0Jww3gf3KCHZII41t7Zs+U+uEMfe/E3Zf3Bp7AZk+VDoUrhKoDQ6UKRFyq3rD0Ew2uYgWEG7qwZuGUglHmbY6xl8gB4J7tXygHKpl1Esvz+x2+jduiVchYM8QwEMUtwS9JtStyjnaNBRL4yqnWQHcA4MTao1bvP4ZJoVk765TiarGW1NwZBGyS+CEBd1RjX4WLMzy5Rm2ZaZP7oXK/COgChe+yYgRrQaKRDPKPxdPmC+X3+9D4WzrQ/85FIIJQgJMacrsbp3+NqKyPuHqp5INi5QX09fSA8TUGaR56J+fbus64oXZzdcPQvMUUBEOY30F1TQJYWiwXtr2n3tuny1L8FfIy/sjxZiGoCQZ0iocsCwWOeoFWiXvI4bcHMz3l8BFAtZnifmEvILhHRZ5CKUcdiCYRctfgYzDucYFt2lmcB7e3NM+WBH/6wPPHLl8EEn8D+BEH3OtSLgKp+ggb+Fbr3/dAOQNh7NoZfhxm4E2bgloCwvaAZwwkmeHz9Qtn/8PVy9e3XwATfL6vbF8rZglZKcEceQxyjxTtW3Mq7oqGCQWI++zKNINxkE4olBIQ0YhaSZI1RM6vo7xdAaAYWVpImTbjpPMCuhJpBkJ8bCJMx2hgbtWgccT4maktkkWBvpqJYJQDcidoWt9gktukOMv2yhWI/+p9/5quCmE7r8yY4WmQyf5HR7j8vrte6kPOE82N7PlL/uzae2B6//+8kfPMebM0I3OJqVRULF7snY464U+R5Oh7r+KDYIe89Y4PHLovmvE27TLX0kMoWzwmAUEKYiMmxsZXidWLacLhKmcrjJCC576CGwe1Crqpi2nnrtXyCShRuzy24ZvfOPQBhzA/L4z9H7dDHn0EuocFZamahnfGQLlZLeqg2NrMdgHDekzF8NszA7T8DNwDCtOI2++lNEt5I4RgXSDXl3hZSJF5B7dD/cD/BPcQEoRBdRyHrFQIhhCsyWjJmNna0dGJoiheSyTEpmuq/sCkq0aUzV+AwI2RFGH7XMquwbAJCJ80rST5UogZDZzfWcWtBbwCi4V1mp4Fga6mGJLu0K9GglVTUcyDUa14ceBjL09icjHwCZ4g2BITTcbd5zG6RwCXH6PvUjSHjev1YYN89usidOs3+O7ffFJjmwoD3k9cRY8jiCp4jLzL0IlCFW1SgR28AXeNL67ivfjYopKmd6KPQgEVVVICyiky4RXlP9HumZfBkjiVyPnFonZ4LqmUVZHAYm8fnd7n4OgDg7Zx5AO7QH5dHXnoZ6tAnUFx0E6kUODY2ZCcUdinRYiwYaV0QJRA28e3b/09/GOEwA8MM5AxMA2Fr1JVjZdZihxZl5QEDwbxYkoxAdnz9GvoJvlcuvfLPZXTp47KCprqrh3uoHQoWyNqiY9QQpSECG1zim4IJrfIdxzPYkElEY1VZc6+2bYjD3aik+ARCfmfDRAu7zBU66pR2TNBAyM/zsxPWMY3rsXFmsMfAwUMp1VCoqAGYlQgEyShszHN7oqcYj0A7ASItfbpHO09Zm2agK4o0jD7QtLcgXax5dG3buKU9M/y/bpzdoqHe4mDVOY/d4iYP5evMsXdglyhf90i3dXxQvQIBhH5ePCizYbuW+ZPTV9m2b5kA0S5VgiFdA+t6RrRrdR/TJRn3Ktib0iEIUGKCdpPqGY2FhORN+DfjgJY94QAYACsTcdslqIPpGkU5B3WW38MC7fDM/WWTMcGfIU/wcQhj1s7qHNxfy59YkCUQGmzjFc/Lzbigc5fh5zADwwzcPjPQAWFiXth7Jxu7iLbLWLmKf/71LzMtAWXTCtSgux+9Vy4iWf4INUTvO9orG/R3IkdwCW/KFk4mTGI/LquQntO1leDmeJ7dmJKtVIPXGLYQS3BYitVFaTSOz53lbeokjpFCNEqnSSEa6lCBpVmngcKGMkyc/y3xBvYNpjbDquRhI8toAbIFDZLB2RhdG9Prd2VoHwNu5+LQgSUNo0zA6rO6ZHuOeaGrh3ZNkU69kZrvjuH6BP7MBl5pLLz22K7a92SWlfj6vkSapqedCwUf0EIUHlOLmNiJx9CtsBs01jG1mouOkRgc5dF4fzz/dpNTDep+lO4XqHlg7K+5LgETk+JZmUj7sN0W7pUS4w1fHBK/XwXznKCA9j7EMdsosr139lw5993vo4vE79BFAjFBJNHz+O2io7tXHJcTJ6bv/u3zRz2MZJiBYQZubQamGGFne+0KjLV0NUhkhPyMLGsZrZTK9Ytl70N0kUBM8BDu0LVrF1E/9ACuUAOP3Ek0tMjLo2Fj+TQZSMXZyADjHBTRhN+1A0MaVHYb78zNhIAqtygZYNdQl7mBLpYNhurePAJEuynzJ11tBIkwZALDcHWqfiXBO8QeMYfzXJOagcrAvhwQJhC1t0pAKKD1p9NxvPk3tQVGpQdUEy180n2b50rtAM/zTxAMGucTxWUlE8yYn1gX7x2+MEEK13T8PiHo6PNg86kMJQYF4Jn9cddMd/D2fkWd0FgQZNUYXguFLxRT+cxWifra0n1uF6mAWq7XmEcKW6DIOsbzMsbzs7a6VtZH6HUCYdRlVNXePfdgOYeY4KPoJ7j+2NPlBO5Q5RU2zDvvx8D45j+Hw6fDDNzpM1CBMDiVDBnX3VRz+uXKG+Y6/L+xOsgvIQa48/Yr5fJrfyjjS5+V9YPtsnK4o1ZKEqXA8rlINowlgzI0Uer0nS98LtJgVyf/5TJZ2lI/3copT0zmwtJo7iq/DDA0IzToiSk2qtBaOUZMwOwxa1j6+Dx2wwpV35JA2K305wFhgqBG2TOWyQjTcOY2uV1bJaf/4DjXzYrZOkOBiu1p5olgNCbDaMNVEjR6YB0HM0MMRi6VLecZZ+f/EghrzCuPuG4E4AAAIABJREFU5WuujJB3TmkP8WyE67QeK4BQoTUeFOpgCm4SCOUaTfjWhbN9EhLWNRQCXC5UyAid6C5tcAwwAV3XohzBaLeEWO8I7k8em5WLJkx1kGKUR0CnwvVzZWeyUrZWUDYNeYKPvojaoU8+U8o62y9l7dJ592HggP3ndvh9mIG7YQYqENKtBUmLrkmlihP9aFq5qiaRo6FF3K8gReLwo7fL5T/9W9n98O2yybJpZGVggxakEKickM59CEA0ZF1qut2gdFcp1UFgxuOHEZJrLFhEfGN2SldnMjyyv3SNOh/QFWQ6V6nNc8MOI+4kfGlAUK5SWugEwgCLPuj13Ysacxuzq3G2jtGlC5JXdzoQWso/79XF3uJfmpx0bdoFqbkJ12wn6pk9Xray8rW5u0cVPgUQarVCcAnvZjLLFNjU5QxdskI2z7TFLHGdKToKl6jcohTF6HakcMbbp4v6BHmEVIbyYEqv6QGhA7V2m2oKfAP0DwIhu0RwHOwbuCrhlRprqeQfC5yOAHJjvK/D07C7fh4VY/6uPPIihDFMll87g20Ye5wFwPxkYIR3g8kbrmGYgdkZ6AGha2yuso6i0C92EBAyxoMUCXSR2H0PBbTf/FM5/vT9soYmuxtHqBgDZeiYoBZqTsfnaCF5EBS+EjuMHDB+LGOWbI4GjO7WOC9xqvPTOlSTvrWI9xG2a4d5nidimlVAI9D0+S3K4fjTlZcWPpiOqIYBu7/mr4KQOXG2GSDkB824+wa0Bdb+vtq2cQPr9zkK1OnxkOkmMCR1btWtnVVPEGvjgBkbTNptdyfe2bcvQMaQ4/O0MU+mPSQoyUWpOB2nPNi3VztaVGV8UF5YzbcB0Isfj/OkoDM8GKFgnURePQUjdQIANlKNT4JoF6dVfJTrGLwP+Yxi7Bt4glexnItlU7RJwr449h7eV9bWwQR/UB6nOhQpEmV0DqdkvmEdisfTXG/ey+HnMAPDDNx9M9DECOlMpHuRRiuqf8gYh3UkE0QT3WvvvQ5hzL+XMUBwExVkzgMcN5AwfwyVKG3caA3GjO4odZoPlygMnYHQknYnMicQZqwQdio6jhtL7CRMQUcCoQAQx0bEx8cXK0zQ4L8bQBAQEuDUVjUuxcY5XbA6hzczK2xefTdkfrXoc0+Vx92+WiaxyLUqoxuAU/ftAWF3XgOS58bQ3S0sWiDsXJqeyw7m2+2zSEGmA9Q8wLr79HFMwUzbOiAknCUQ0h0e8diIDxoI497HT4Jg10aJhzMQ6pgE0OqmtFiGz5CBMPMOA4jF+kg0cQUo4L4qwQzvK0vksS3TajkAyG5BHLN/3wNl8zvfK4/+4pdl/YmnVVj7hGoa7JEx7ZkbOHwwzMAwA3f1DPTSJ8KIJzNJEKTLE/0Ddz59p1xEU93dD94qm4gRngM4riMmSAXpMRrrsunSGlbbBKOjI7BHABXTJpzsbKNXRRKCpnBdciVPxhaBSMe8EghZ6izRyjmCjglmqkSCn0HTr1RKBOKlyzCYaFfrMwy8WEwCqI8wzy2any8CuT8XCPtgledJAJwGQgPbrQLh9LE8TxkrlKOSDJNAN+Ua9UgqkIbrmguHylAxfWZ+dgIwT8/uZoKlfJdeywgQTb0MhClMgWMbCfV0zOc8E8TMeA2KBkJ6sAF80bS5srasHgMXKF2hrGW7inOto9v8pGyWq0iWv7SJAtp/+5Py+C8RE/z643CHbuA7qKHpvmV6BedzxidwV//9Dxc3zMAwA7RtMCRGnGkcCLcQXY4Aue3LZefz98vnr/5rOb78SdmEMIZdJNYBhCcHYIJH6C0ogwZjpTxB6CKQO+jYE1fldoOpFFYoIzuws5CF1q5NXRCDC3anZHYWOSYIigU2bZSqjCdBIVigXKENINq69s4TLtKIOSUL7QNP6w5s2WA+QemeVMPXm2CEaej7DK0Fm2mAS5bp2BjHmWxwHhB2atFZRpgAbwDJ4xrQKgiYYnspElPEf/Ie6+y6XcEIg3XLMUr2F25PJcSrjyC3j3FIHMN/MzcwwLDxRx6zn6AS5v08ZqoNx6EYM4uy45cJku/dq5Kfe6HlurCOa9JfcHh0VFbBLkerZ1E/9Hy5iJ9LL/ygPPWr35XNp5+F/3/d18iDYx6O8Uy5fsz8OO1gLYYZGGbg7p0BAWFrBCVCkCGiWxMgSHXoh2+VT1/5FyTNo4D26Kg8tAH3E0BwvLdTjg8OYACZw+bEZ63waa9CkdgZdys1lQwtA9SJNOQoJWiSYYRhrUrPUIK26lC5R5V/GGBJG6h7FKY8YoEGLYOfgd4GX9rMYCf+OgHBN3oaLDrW1T4GCX75GfcZNa7H/LzdrgWt0x6pRa7UJuFuavfuuEGpw8XaVsLp7oOVnnGlute1fqsYYYBdMycpmsmmydkrUouXmF6pbcHU0gVq92bMs4YFBSe3IdSwcIIAJxM+Im1En3fuW8UcVUHGIKfi2QmEiueCU7JVVnZPxmYExCN0DyGsldEmQPBM2T//cCnPvVC+/uvfwx36TDkBCLLKEdWsWguw8pG8Eq5I047h7v3TH65smIFhBqqdrozQkCFba4aGxrmIAW4jT/DyG/+BvoLvQBSzXe7HQvosax/DJTreZ9wQLihsTiCUeVUpKsGJXKPWWzgtQMwglX9ymcX3aU1D2JKMhwbKKlSzQPcZDJeo8gZ5uDScsmjVMGcMLJmLLliAmO5SX3A1u0IEb2O22n2XLsgpwOyxv9xea4gAkT6gzT1Osz2H2FcmJph7gTIN2LOPcQD/HCDUAiAAo+9i7dIoYjkRgF4BVq5SPxteOFAMk4sJ/zQQehsJSSPOlwsOi17I3OgVcLzYiToRN9YJuvSRdNFqaZOB4ubZGUeJtuUVeCEUB8Q5yeoAjMdjuEcBgrvLZ8s2WiltfucH5RHUDl1/8tlysn5GIKi51vOeSmQ9TBrDAISzT9bwyTADd/MMdHmEMFzkWPIwUR2KprpMjWBMcAc/N1A27TwQb3OVdReR+ICqMZMDVI5Bbtj6BDFAGDklVLOwca3JGC68cIdaCWghDg2lErlhQV0RhUbcVWZoaJl+QSeX64aiYgyNHIEwkueVosFTBZTJuEfeYcfoApSyrmeywwo+nUpURr+JUeZNv5FbdN7D8VUBYQtYsUypp5vnok1i1NUsDRdngHtlTt1RunnXNvOBkMAgIBbaWF1bS+AEIAn7mSjPr1TLk/9oebrZneKCjP2xJ2FlhVr6BAh1M5qwXtM3uA0vEuOcCG1Ztg9LMLhAKUhmayQBJABwZ+lM2dp8oKw9/zfliV+ggPaT34A7FMny8khwV2cV0n2+rOeDx86F2t38Jz9c2zADwwz0Z6ABwkxKR3FsuEN3kSe4hYoxex+/W1a2LpXzy2B+6CzvVkosWIyfcEGhzWAAIYwT+wmquS6tZrg5dUazLRtopkgYoJggzy+InSYhkeCthHy/j8E85QplQ13RDqdDKOtO+yWo0i0XrXKqa9Qk0GkUuc5vWVWww5yV9CxWoPQXN58/Jj6Y/4trCs7Zc782HsBpy9+A1DQQehqbr30ukbUEsJjqmoYxnT6R+3bXk8rdcE1n3l5zzV5g5DXwFunm6e0QLv4v2OEJFkT6VfmCwRg1Ot/3TiBDBuffDYAW6DgGGWDrq7OXQozQxyaI8nfFIPE7a5MKCPEw4PTodbJctiC62dl4oGx8+/vl6V/9vpwBEywrcGXw+DoWF1QuIChnqFSscZ4hRNg8ZMM/hxm4N2agUY1yOY8C2WCCZIBX3n61TL74uKzvXIVLdA8KPACSlKGs0sG4DcUtiA3CgKyR6ZHlcbWNFbp0EFGnNJmMWuPI2LnMmnPNIvleaj2+6JIkGhkETwB+J+xaEYxQ1WHIDAUqZptmf5Hj1pRkq665wA9BVANGCbx2hUaHCQFpgzVT27coNP/hyPSHRYywz+JmADbEPd12Gcvz+WYB2XNQXzOVYKYZYW7XAqHmPFS1RtppVliBkLiWTDBYYM3L5HpCwMc4IJNOI9G+Hi/zBWMhxFigcgSzFo6BcKTPjK0cV+huYpVkkFRRbgAalZ687wZCFsceAQSXynUk5F8C81t/9vnyzZf/qZx78ptggiigLbFWXB4WdblMs8jHLFPfD0B4b1i+4SqHGWhmoANCdpbfu1z2P3qjfIGyaXufvFfOQB16Hixwld/h7Rgde8DZcKmFEtlZxuuQryW3l8R9aWrMDNQRnCt65nhxdU8gRO1HskBBoxblCYREVrpNAYIo50YgTNUoW+GkxMKsIJSU3IXre6Nw9zmPHeDWdVgIYhAgwFgmrS8cvB37iUmaBs9pMOwLZm4EhDmuWUDyJxpfgG/GBhOZ21SJ7v7lgsCCHv8maqN3imXSVdy6eev5tL0BNzzIweA6EE1qdgwVqItnh8JXu1oU46GLp/sS9M5j5FioCHVhbOb2iRFq3L5nK3x+NA92kjuNI1khgQx3KIBwDOUoi5S7Az1AEIuY68gTvLZxtqx+6/ny7K9+Xc4+/S3UDj2HQwA8w03LU7FMn581zRKuKRzs3TpgMBLDDAwzcA/NAGyakrLgU9ou+++/Vq699YdyHe7QVQhlzqCX4Bo6TIzA3BizUwcAB2NsOGFQmNh+DKCiUUFdf7uphBcBasnawmDyGCO5uSivZ3K8Y30CWW3rOKFVoj42AZFFtrPHIBOfBa5KrCabM9ip60Ek7NvQBwtMgyyVqcfGV9fPMABIBnEx8+OYW1Y2qwJNq909QacpRTuw8/Z55j4jXOyabRijpb55ZTbxjatzPktNXzDvbde7jwuTHJHmUDmBTWyQi4YAQRN4CqO4ILHYpC2N5vtgoYyKWfN75QdaOZodJXhKyF40bkNzrF5qKkfEA9nYGfsdCQixNRgg23dtAwivISa48tzz5Znf/AYg6LJpE4IrvmNqh92ixueWEQr/tEjr7tvwr2EGhhm4d2YAZG7/pOxcK/ufvV8u/cf/i4oxAMGD6+XM8risjnfL8dGOGB+7f6fSLyXmTmDAf7HCVuI8GZ9cdGZr+crOD2SD+l6G1cIY2x9RujCBwQhVq8bxwWypREaoNAUcmyDIzuZa2QcAZgugNOBmopkC0blTOb5ahUb2EduxPAkxMWGgZxi7zzug6C4wGEy9ZG9Tjas+zy/900BdFTqaX9v9OD6/i3/KnRw7xd4+QB3KPCB0fG7GJRvnDtrmcTK+GxejnFBuE+Bnt6dWHp4fMUJ+79vmeK+cm4AoJ8FXpXDcl8oUuY1yTRMILV7hNZOR8yhMiCdr88ssX9+qnyW34ePD7VZQVg1vtFLaWkGt0GdfKM/8+nfl7DMAQXSZoKv+WAs3J0ZUB7zWK+aDOnWcacDBmIjhxzAD99gMLB3vfH5y8PE76CLx7+UQqRKb6C+4Abcku8oXJM1PxnsBhGRbLlk1wlvdv8EEZJRDsBKL/inWpfkUWzDCiP2lY0p5g4k8NOqMAYZ1DUvrItvW5VM1quT6OB4ZYZcTx7hjGrtgrMFC855mnp/TBULRCmANogDM7YDQV5ZvXqKTtWU+K1AJteojk7hvt3H3uV25nC+LgzKU16UtJEPFPviyTXNomVzriu0zPLtGHVfLl1hO74HWdVeyNf2t+k3i/Fr0cKSs3sIx53FCoGKGSCDknBsjtQ2ZV/zHMxOsrETlTQcoEde1UKI7s2OEAmsNhTFGSKNYPIH3JejbCEW0tcACELLvooaPqjCHo/VyBcM72Dhf1gCCT/76H8rmU8/iO/YTtNJVRwlg7/9t14XNPfZHP1zuMAPDDEzPwNLO6//XCfMEjz59r2zAHboJFoga/TAfEKqgtBpVm+QKK+okwVJpMGJwN9Go0aNq4x/QxrqfkIBmHmHGu7gFUyUECAFmGQ/rhBrpSk13XQAi3Zky7+lCtak3w6SqNMGKcUcb5FQ82EBHDBH/XFF+QSgagxGGINFK1soIk7HVA/qcFTFzEs0zEpRcozPcs808JyB1AGyGVUU6QpFwZapSio/ZMrl+DuC82GUVi8a556UdVgA1ok8BJd2XvAYx5WTsUYhc81MZYQAcgRAnzVswUs1OVw/SfGlA0Uw3UyXA0hQjjO2cFh8LDMbvyC71SBE8M8eQngbXfGHptBO4Q8foG3gZlWiuoKv9+W++UL4BdejmN75dCvIGXZMvmOvg72yexOGfwwwMMzBvBpbe/z//95PdDyGMQS/Bs0iiX1UrJcTlKFKRqpPskBU8zBKk+oQ7iqBDIJTrUYZLHijJ2PkWwIkCJKh0QGizZ99aV4Em3GHB+EwxDIAEwpSCVHdmuOO8f1yajLUsfLybz/GxiirziFFZJRPUpaqXa1Qqnw7YOmS1YQ1GaDsdFxxQIoCJhOw+C0sg9HnJUQIIGalivC2O7blrxT4GQ57rZoDwtEe8jW/OxAtzLSGVE+9dNEpWrp77DerFzsweOt5UhxKoIq2BTJDxYbo3dQzOqeOCjh2aDarMHmvOhrMy1iq6ZctQczoxn2DKbaAGJUmPbP0lxoOx72R1o1yDO/QLJM1vAgS/ic7yZ59NEKS3Ih7JBgT78d3BHAwzMMzAMAM5A0uv/x//08nadahDATqrbLjLdAUmsUsJ6nw9MilK1BMNbOy4OqdrUhbP4MfVfWU0TI+wSzNbI4nZEegEhI4PimXE52Y0CXr+d/5ucAmLLUNnALS8P4hgqyKV4Y3YYABkd4wAsjyeE+JggDuG11dt5tkrheoBoSfHTtDuZWZnIQ8FJWazgoU4p75PaUjjFtX5GlY4v+JMc6Zq9JvzByIkjnmTyr+6nWMOvZqJOdWCIvyeSnWJ20GQExMkRrpcHsvmsWzaiLl6YIX8ng5Mxwk9Jzyc1aL8naIru9rjlJ6XJXgfGM+DK7TgzX3VQItpNCqogN9xjmtggRdRTHvlG8+X5xATPPfsd+AOZbK8UyvmAWFzU4Z/DjMwzMAwA1MzsPTR//Y/nmyiU8SausgTqKysVMNcsRGLU2jE7GpMY8+kZrgmoweh6kCGYtDuwnHExOjSTDCMtkkBcARCpy6EC5KAWkUSggIN1hDbMTV/TCNto56GLwU5CSLJoghCLdNLgGxVoxaAmOV1bkcD5EycrjJDM8ju1QPCZEZBe7LknCri1GO4wo4YdABhjjuZ6yI2MyuCmVa9di5bj3CR+tSLCbyVGuE5zWR5MmzVFuV3kW8nd6jIogutK5cP7splxOywbHJlGQF8uEbl6jUQ2n1MQLSgRvHlWMkswSMhLo9OEajM4PuLgRAOoQ8uxxDAsJXSJTTVXQETfPrF35oJrqOgtkDW5zntWoe//2EGhhkYZqA/A0tX/9f/4WQNysvJIVyiNNBodePixp0QhfEZL90dsxHQCSDIyhBPpAFHzUc1N5Ua0FVjJsg9ZMRnOcujqZmugVF5hnLB1U6tMbYOWWRI/b8AQqFhBcD2YsyeUrlh0MwImICweSUgWLTi2GTHeLxhywhn2JgtbYwqeKbOMQ2ELiVH5mMw7YCQrk6tNpp5pFDI9UATqNuO9v2cxW6M3YWlNjI/aYFSmLIgXqbtyKbxHDAtousywVJ6Zu2qhhdxPTE+TbXjfRJQsbM8mBrdmQRBf88pMthZEev0CqVR6LMod6a54RzBIyEGiGdIzFCQqTEdYfzXV9bKxeWNsvKtvynfePkfyxkkzZ/ATeq0DF1g3JduTmbcwIMNGGZgmIFhBnozsLT9v/z3J8uoGyqjS+YHYzOKvm9KTYCBsrjBRswtdWjgaLiQ56eegxCihCReycswZmPWIhUQIgcRwJd5gFk1xq5N9xc0UBkUpuUbOlEYcAJKGNd6EfwusFFuVoJqk+snaxzD7cWLjGVmmvUlEtyCZrhMY98+Azvp5emlQrImrgsEO+GL8yB9PXpLAemL0n8SEnXjnWGijau0D4R5n3L++mP1PYtVRVxwK8qRi/oI94l3Oa6LqlE9A1QH6767fyAXPFoUkSHKW8AWSVBqUkSl2B7jsAQ3n9MpMy6N1oGgwVGOcgEnvQNmxToV/j3CAUYS44xQOxQVY5AXOEIXiWdeQtm0b363LCF5njFDF3bg8xussHkGBiAcbN4wA8MM3GgGlq7/z/8dNDEHEsPQsC/JzRUNUBNHmMcVSr/OxegEd76dbE81KTqMaw3PxqgBhCjNRsAhEKqINmuGyjVqNkigrEDoEJoNpvDIzCE5oXSDGcOSay0MewJJpCckOHba/g5cBCA6T4Bcno8/xWLCHavjextvQhaUA8xxmgFqC42hG6tdfL6OdP1lcoOB0PvkOHz6cBHH+dIlOo8hxgg03hyzdZVT0J6bxQR4bvVfTLH2D9cnKlY3jBDXOx6jryTGRMWKWFcqQsnYUgQTzXX///a+REuOK7nuVVWv2BdiJ0FwH+7bkAQBEiBHsrwcH9myfXxs/4sleZM18vJ9/gLZ8pgCsTe6u7od996Ily+zqnoZEuQAjCIL3VWV+fJlZPW7eSNuRKDYgnWBByOs50uSLObHrhN0g2oOBEjcWPFGRu5tHAbv4zuFiwQmuG1g+9hY4N1lyxO0mOA1S5E4+tqvLIS47on5GAAACtt5i6/2Zohmbm6O+hbJV2mBtEBaoBgQ/qmtQla5hYJBAY/cc3Bx4W4cK7kWvY4ZuvQfwhYuQIgB4s7fWAGFNGB7pjxlnVApT7kdWyohOd4LfFd/pJhn98CKiAlpYSfg0SXrgp05F46LpzHCaMar8bpxe8zA3bsYpuc+bOagpPAQ9uiAsyxLash4EAixH/GydZkOJ9wBrLbUuXdl6frbBxBWwJujLNUAQrfKSAEqfk7tvlVEBAsxDUVgWLaUoxmACrfo9pZdK6NodIFGWTSWopPoRekRuj7FlJy6/s3NBOfauHsJk7ph6IBR57vt/QZH5lbHjdnUjnHX0PE+Ksa8bEzw9h9bsvyrSpGg+5R3GfROqNTNPjcCw8uQr9MCaYG0AJaQu3/1p+aRw8KjBVSxHDEALIlKj3B3mC80XOI9tUFA5wnqdItiMcJiB8Wp9xOMyjDOAAWGkOUHAwoQjJ9YWD2ehEXU89GoQvRNusUW66FijmNI/RsW19YWDeZEdsDxZpnT0I1WUzb8qzLjGhW96b5IzngkNBmO7yyQ2zsQxq+iuS4ndVAcuEF5pHqT4iDi28S80PVBwKDbh+EjmNEY1zmS5m0MqH93yfxQS9TnTtenWZUxwrgJikLZygOs3wvibweMlfE6m4/4oGKH0pPyhoFB2rCyfWbfOWyzBIWyCWO+t3up39l3au3Vt8sr3/4jCmN24Q5lT0OcK75DGosq1L3YcP65pwXSAmmBBRYY3fmrf24tBC11ot5MR0wOa7nrNbmogyFq4edCytVezA9xQpVKk3xdtATxJgEh2Rqb7KpkmlyEkR/Y4EgAQmWDnUhHgNMxQi3+PgcAL11pHivqgWHHNCs0uJqzPbJ+b1kpTlXHINnwR+uKHPbvm0WeYIX6CYEMsSEejLN2wNf1E+y/T6s7u2vBkDNuwJAEqZmrl5KemRb5tqoecH+UqtuxllpoRxSl0yTykdgH3gCycSbMYz+/4amx47ix6DwKBCfHZXoYUMsUscZ6r0O0Foj5vNm9BHVILUXioR3v/1rC/PjF18pVS5Y//ua7ZXzkKMFSnU3gYg8WaEIdzNeHnDnhfCMtkBZIC+xhgdHdv/4XuxNb6Zc82ZwLM+7wsTiJ+ml3ttjxBT1iXARCNc+lXL4qA3HPr1ZKaq4rUYwWMDBFJdJHWoQYKI4RUkPkooXbsXORSqyhxVsPCCRcLYrfbUHXDAeuVoAFAC3Y7gIg7MDV3YsOhLGic4oNU+sa4HbuSLLhCkZhO/2sTEkG9X8D9BTHivMbss82RhnKUo7SAKm6P9Sh3QEZV99vcGL+uswCQosFTtFbEvY1u6taD4AwANAT5/E5mCJdnc4Kee0Um+M+PAeBWxRbAPtEjFA5p51LlFeFACYAnS6tMU/wsR3nexRwf/FVA8Fvy5HX3zEmaDFC3pjBTkinsBswnhrYoSXy033LTfKRFkgLpAUOZYHRg7/5V6ochmLWDiNYbLSIxWLdMhs5oKpTy9MfFN+SUxQuT4ynRrroMIF8Q/NzsYi2PhdgxOIvIERxby3srkgEVIaL1BdMutIitkiVZQCJXK2qghLgGEAhgO13RYgVs4ujtYxQcTZXdbpJ0YKoBZ/Zxb8Tu2gXt5Qzni42J2COR5SZa2OBLRBGzG8YI2zngs94a4G0g3nEFlZ1Vlkr62BeXq8VLtAJbE2XKMwlIIQiNKrFsNegxwel+FQqRABhJ2yS3QMIAYKsE4oUDViF1Nfjz5gXPrf3NtZOUh16zyrULFsz3Zeu3zJ16Ftld/2YTQsucgAdbn4AhMgsxBVDfVM8o7Dbob7/uXFaIC2QFiijDQPCbbitbGFZRgUZCmQUcxMwSNwg4tEt7CEkkQIUHykdggnyvGuHkhQrFxSAADgIZ7QtgZADdm5YHat7P+T6baxQIBgAjQVRLtaYJ4Gqfi6AJNjGHOv8A8r9nIJGDdlEMEIcAePw0C3KNCyIs2iBsDmGxyQD/Dqi3QJrd1PQss74joZrlDNuaE8LmEp+AGWmpTpc93nX0wu70FwSyjB7hq5RBymSbaU9EAhRTq26rN1FWhPkI40CTZntKEyd0I0RpkowtSB07RTC+WM8nQsAGkD4tyunyt+b4OrY1VfKtRvflCOvWMWY1XWr5Kb2TLRovSZh7e47lFHCXNHSAmmB38cCo83f/svdzaWxtd/dMfG73Vlz0RTAIK+N6yoXS4EG1zDHIuoFo2RaJMl7WgTfp3czgBCxQe3IJdCZXzdpvOeM0F2XSNjWfb7nr/nGHSPsgJCAALEHtxm6Rh2AOXmcUAvs1DTynNDxoPdoyqDx7Okvbrfo3xjQXlreB9dCrr9Zlhfbz166ea5RYVuXCjAETPaK9GNzBgHcXnqOrDiYk19TVY2BvQR86CAhRh5Hl5oAAAAgAElEQVTXu2OEiA1KuRul05RyoyR5MDsri4bzDCUqZiN3AxFRMVW3YbhU7SeuGnQ+/2v1dFm5+np568bX5YQxwdH6Cbv06jgh73lnb1rMTQ27ox6pzm1o+1nb5jtpgbRAWqC3kj8xRoiqHYi4wDUmLPDEbl9N64LLxUjidy2T2M6FL1yjsLOYYQhNxPLAFE3cIL9lA4QBSAKE6HsXRZuVMiH3G+/2nQmpKk3DBglQ7g71+fcus7O4yqQGik6pSHlC/nC0a8QsWngDwGM73yGO2VuDW2FMnGc3K81lALx+q9CyTg3Z/as93F4+pUCEACWyLHzGdkkAOp83wA72542AunCApYnI6gaB/QTZZkunK+BDabTII3QgJAAqeV53R1CBCohVMi5siL6BOn8IZtgBxOKR1E9ZTBD9BO/bOI+RKvHGB+X1r2+Xs6+9abn563ZjYkzQmOQOYr8EWs2xKnIDCO1LK79FcsLe9z5fpAXSAgeywOjRb/8VnViQ0OMhRWh0Owj3omJlunfHuicXYOemkmhFZEsrqKqmOLN0cAwxg5iVjteJPer6XnFAuOmLLEA4gJCLOADW3bKx6IZbdIAvcYzWpdgeO95XU18dMryPLTPrWkZ18+5bWYDFRd/tOIzvtdvPzAfMJuKczt4qs2tAU8W77Yr0bOK3KKjigmPTxA6CrCGqtBGOhxJpKKvHOqK4roqw7bDoOOJ5Ko4tcxI67f8uZUJ1PV1AwznoRiWgCNeFrlHsj4a/9oQ/AIi7amMvIVXD5jCdHC13rLj2/5usldVLL5VL/+iflZPXXiuTNSubBgDE3FxIE/Hkar/2GicJPNAfe26UFkgLzLfA6KExQiyKyu/CuoVO4FHRRQu+mB8YWzTJ1aIm1SZiglz+tWZiYXRACrZIRokKNEG85gIhUJTDOLvTqO0a1wOVhp1VoAtAjBn560VAODSJY3nvwH13ZghzFgFhKF19iDmxvAq6A3kjbQQbB+MGmFZiClQLK+NXv4mogC0rScziNzPYxeuEMu8F41XmB/1S1AN1HgVgM1AiA/TekzIfcvTcNR3pEv5TU3LgxXs+Z8wbsWJ+Q6w/JcKOUwNG8kcDwRUrxzZeOVr+n7ki/s6OuWIVY1796lZZ/9VHZXz0RHUj98RUw4uVr9MCaYG0wI9kAQPCf80VkYnTWFgpde/L+CcUvsDLpvSHAEH97kDoq3a3vodq1Nmfx3mkKtV7HRtsXIzE2A5wuBQPQCOKaIfLtgLdADi78Tv6MA+IFgEpjt0HQr5D0/eZokOCuwaH7GUYG1zETFlirWF5EP9UkY5f8N5xm201J/zjrA9vBBB6DVV218DDi2arMHbUAoUgxnMFXdXpFF+uabhL3U2tWKRAl2yStURV+ABfA2srSEZoSTUGhPb1sifc5csQYm2DCa6Xh+YW/VvrOzh56ZXyxu3flBNvmDDm6Fmbvsr7xWNoq96H+SItkBZIC/wIFhg9/u//xtYoF0zI78nFvsOeyPcDhHkVmQqG0bqJy7A/NSuKG2KsRtnJ7WpMzwEvYnTOBrVJ6/vqn6kTT49zdYBKveOAhQ0FJeH2bdnlXkDIM6tziTnNn1t0Uxhel5jD0F0a20U6ww5TA6Si5CNYb7BDkOawET4euATpkq2XAQpQUjMVzeZnYt3sJ+ggqNJ5uPFBaTSAUJcTqEnILcqSe3SAyi2qBrtymyotRUn65JfbOibOZ2di3xErrweGODGQ2xmtlTvT5fJ3Js0aW7m0Vw0ET75pMcH1o7bdGoFZ359WUTy0aL5OC6QF0gI/ngVGG//931ZGiDWP3jN3bYIYSK3nAhgHwKgfGjHAsbNBOfawvRglFzOPDWlh5+rra7wv0nzdLvw6/hAIW4BT3Czil922AZBhnhnG2MTtYqFtt+k7NjsjzzLLVoXagW/NU/RdF53HIrCOVo8BhBVAAWIODhh6WPyb83OArHFVZ2fyT7rq14UmuAwsjsBnABkuNup3RvUeWZOyGzBdrz3Lc0RKRQOEcVswMpcq92HtBFJ7286A0MAQt0xbdqwNiwv+rlhKxIWXy7Vv/ricfPvdMl2z9k12jCXmLM4G/IYM+8f7+udIaYG0QFrAVq3N/2FAaIsWymxhDYLzk4INs45rJtyNqcowqsEF6YPYIShItDOqZASLMAE0QM6Bw92hFSB8gT8IEOJicYmkEKTvnqygyXjmLJtsGZmGENsYskIyo+ZbMQTAbhxt1LFejdlWmsHn89hoHD8OE9uwMo/hCN3Tw2+ma4ICIPtAKLZHgZKrQ+nuxCjEIvvJmqG6D1HqCA7kaQ+8adFrqUXjdsJ/EvBYiJau0QBCpUwI+HilcThLw+FLFhTyNkpAZnONbtoY39tcvje36OTKG+WlL74px3/1fhkdO26uUilLVcl09vqlezSXqrRAWuBpWmC0+T//3e7IgVA6T4/hOcBpNVW90KjqoRZK1kSV6hLP8eK662kCFeAcMBrgIrgsigGC5TWfDVlhANUityk7KCxwqR4kTndwIAz3nQC5W6g7kdEQCIeuviHIEggNEGBF4Zon2HMg2TUY69zz91SJkecE1k4UcIMiZgfTsNYBjuGiGLo4XfFJIFTj5Q7cBHyV6bpoJmKEuu0QkCKRfmdJwhima1hvw2WQQbhD7Y7qkfW4/D9ww1rFmKtffluOv/6euUNPSh0KkAXR1F0MbVrPv1EKJyA+zaUgx04L/HItMHpijJCiDLAG/ieVqDtJ+RPsT6pPMEC1UoL4IZLmIz8wFsYuXOguO61sjTuze62FlHBCEOi7PLljvTpdsrSzIAehYIpoJDt0o/XEJb7IDtlgHEAxRr3Sfnox6xrtvjA69/YcZplmbL3XQg6yRmVuBUKpPzUB5f3xVQA9bjYakMDNBUAwgJCbkQ0iVQLgpN+JOGxmKwbImCBNDyoqqNUh/DWBUIwQpdBYDgHzic+DUaI6EZgdgVBpG0sWc9y1SjHblh7x/fJqeXLugjHBr8oJMMEjBoIo3o30CnytgmB2pu39BhacccMFxsm30wJpgR9kgdFj1Bp1EQXcnEyigA/NmZ4091HtXz9ZQNtiP8wL5NoZcTq5ygI4JNyIO3z7hDjXAZu3s2hOQFSyjdsRAJxhtnE9LdjOmnzIoQs0Bm6BbBEIYlvEOkVKYo4BDH1X7DyLt2rUHkD1xuvvOVzYdRuC/1yR2ZiqIhRvKASQcWMQ1WHG9hnbPtpP1vWMzvJUg4oJilcGGLrwxe9XoPwMu+qqAiwVH2TbJsYJMb6zRu8fGIIZelwNDLehLgZIGwA+NlHMw6XjZXTxpXLl+s1y9NU3yuj4CdvOOkbA0x7uVZxreFp/0Fc6d04LpAXSAoezwOjhb/9Fr7KY0UMfIcBQQKjYIOqFqpOE2KCASEAoFhCLJONnzmQqqYuFnT+1+vaAMVIwHDwqsPl+0XWhiwnyyDXfbuj+bE3RxuuGYpXYDp5JzLsDTuH4kBG2oBf7KkbowNwyNT+XRWywNxcyQpyTM0Ev8h3HUNwv3MdO5GJ+xpgIhLyPQcwXQOig1QChRC54QvCiUmm6HLiePr4DIxPkCYICQlSX0fXt3KVq3CxgnKDDhP06tfPYtO0fWAFtxARXrrxeXv7iVjn2+tsWEzzBBHvFQnHtXGCDr1kC4eH+enPrtEBa4EexgAHhnzVAaIunM0FxQ+UJsqIMa4kaELJ8WsQFhVDRAQIMBKtqGzPjGusJ3Vpv5wMXwcaBKJhkKwoZqkZD1tKCVGWiDkRD8KldF8Ll6CaM/YIRxjzDwuEqHM5nXtxvHuMcumtb8OyBtYw5A7xBUBXNs0fEUenqjBQUAWEoRKF9ihQJBO5UKk1qT9QEVaWYqBmqY1L9CzbJ6yRwI0tkHqHKrNFN63mDKoXXKVKXrWvEprV02l6alIfLy+V/417q8rXy+u1/WE699YFlR5xkFwlWnSHN1/eH3SPmqoR+lO94DpIWSAukBfa0gJVY+zPVigbwMQaoHEIC4Q76DKIBqoEhi5Aqb1C/CwD50ykfgZDvO6NhPMkZTMNuomIK+U/DDoWinQt1yPCC1REQGjCbF8Obx8CGQBmWqe97CblZiwkU5gFtMEHsM/z8IExyOAe6FDVYZWp9IOTFcaqKyyH7ktFFrNerxrBqnvcUDCAkCCLmx3ifuzidgfLIcVz/jK5LPnFh5CZVIBXz8CvPy4j2TwaE9t4jG/vO8lJ5bDHBl2/eKi+8/5lVjDlj+3gNU5yAfYfkCEbPDEusr47e/ItNC6QF0gI/rQVGj/7mz6Q8QecHL5mmdQ5xphDFSBijvLCOufmKXGN4M4wLC6WzFxI+d3HWxd9LhUWfv/bUW1dmgGsFmoZ1tmC5COiGYNMH6wbAvIbn8BJ0LC+AQ1u0MUvG6Ryx2vd7rl/fZ9Hxh+cvXArXI17IHWraSwERjsliCPqMlWQ8PigQxNYQxkgUwwQFtk5SnJB4ipsKxv8wXsxAZdcAeBDVKCSJ7QSiwmEvpK0cEntvUrZMKbMxXi13oAS9cLFctrJpp9/5wNyhpwyPVw37PKrpsWh84zAWQRApH3H/NLwA+TotkBZICzxFC1hj3n9ujBCLLVZBAz6qQoPtMRubbtFgg/zMdfxY/liI2hfo4aKPgFEszNxvCIReNJu8giDSXwmHjLBm+VUxSwdirY2GbHAeY9Q56niVac6IZTTqjKt3GAtETI6qxm77eUyxHWuRC5XIQI9nYywXxwRQAQhxKIAgSuNFLVGWySPz9pxG7xwRAEhAtIuHmqS6reGM6P5koe1pqFOdAevTygBH1hIJsMU0GxflsCOEgePUYo6P7LO7Jo7ZPn+pvHjjZjn14acmjDnN4zHWqJn5samT5XzUDcNJZ4Jh+1XO39MCaYGfwAJWa/RPFQ2CUIOJ8ogDRpK8fkbTXYEi1i6tVuww0TChABUBGldzgqSABitvu7gHH8HnUbi7X+y7Pf8Q33THmG+d/VymM+DqMTkwuqFYJo7QjakFO2J+8T4UmgAheRDnu2375zKb0M/zchcnTdc7PRQR8HsVMDNeEh0TxbMrEDKXkBeTACbwCWEMQEyqUVVeQ+EEXEsDIsvxW0LfP7aOxPt+3TiUCm4rkV581FMWtT8ENLbNpu3/vRXT3j1/uVz44mY5+a4V0D511sKTVkqNcw7opbzJ8V5MkA98nGKZn+BPPg+RFkgLDC1gMcJ/Cv2CcIsgCHeofG3yemkB695zdSFGYt85b7dDxGtv5+Fq03IucgMVo1x3ZHZ805d7/70rUSbW4B4538yPww+axdPPiAA0ODsd1ucw59rH9rGdhu1AAK80B88TDBUs3+oAj0AIFPHtNY67DJtYX8w7Wl1pSjoe7RMmGYh5IjnefZli1kiS7wEh5gC7Ao0FUAJBiWOCDQJtKokkEFp8zkBsYjG9bYzHecClLTSONkicH+PHNj5yE20bK6NtTHCZpdPum1DmiTHBqxYTPPX+h6UcN3cogBEwiBxHfp8wYFjJ3QrVHRvGm3Oh8q20QFogLfAULWB5hP/EQ0AAGmvPq/IjfIZGQou0xwe5jkXeoKdN+CI+ju4GMWFnFlrvBYT4qXjUgPO4AEPsUasjU9icsYE1qj+dlwTDkBqOKyjenwRg8XD98efZcLhNA80zm7duVPb26wGhbhSi9Jvsh5iahCViX5pPAHbHwgGEAb5iXDMPP0/E2AhOOH4tnaZ8QeYNok5orQHqcT5PnFdBcDBaY3T2U6ApWxIorTzaFF0i0HkELlX7nMfg1NBSCbmBJmyx8xlbOsbUjrWzfMzyBFfLfesiMT1zoZy/+XU5/cFHZenkKcqqkIBPV6xJWFmQu57a4JYlLlW6RZ/in3oOnRZICyyywGjjv/1jpyToEOA1RBmwicWeKObuQP3eB0KwNy3mNTE/jhYyfwdCVj/BcszNnanZTxJSACGUjAANKT0qg8BHYp4OMAGaDhABjl7v5EBXex5QzgPCefFGd/xqzg66EBYJejBPZ4t+J6F0hLh5cA8g9/UjEtFB46IggZ8Cr4z948IX74esdkcM30qMxFqxvHdogNDdo8z5Y/cIuDTF9Gp1GM8JpJIUfuFVs78Vzp4wXAyA1fF37A10koArHDxzbOC3OV0qT0br5cHSsbJjTPDCZ9fLiXffL+PT1krJjofatROLO7ax0nlK3gNdrNwoLZAWSAs8RQsYEP6JrdESxUSvQRfuu2tUR8dCDhcqAaQywgA0Z5BYWANNfOGX6tHZkDOf8EBWlSmAEE9bOLW5u1CrK62bQ2sLEUfBkvrhzULZXmkUQ7vW1IU9DC7Xrh+1B4QAiTi+Uxv3OeNdMMIA3wr8wbwre+1X5hHjdSAEm/M8zTELegoM/dJ5mNCVoewnGezSGTST5z1lAmIZunl1JgBKJLmXFZU8WzEQHFvR7Km5e7etVA2Y4o5dC2TNjI0JTgz8Hm0vl99tlLJ85ZVy8Zvb5di775Ux3KEmmqkEz1lzxFSf4vc4h04LpAXSAr+3BUaP/9tvCIRInYi8wG40xQmFbvHQYu98zhd3vZIownEvgLBNKwCGYul1RhgsKYCFSIvRAxiUWd9jUy2wOXF0956O3c613bZzsbbn0p0VPx+c6TyrtkCIz7FfpE5QQOluUc4kmKufU5xXdY/WhEpSPz2Ym+fnHK7fAHwKY+BWxrk6EOIn3qZNoQpVxRgImhQ1DaapsmqM1kW/J/+J93YAlHYjAnfmig02NkYHD8EUbBB1RHF9jTlaf3l7ba2UNqx6zJlL5aVb35aTH39cRuYOxbGDtePGpF7fgYBonl3zvbRAWiAt8HNZwPIIbxvsSPSCBZpy+JlHq2ho3Jpd4hmX3A4Inf04GFbmtw8QEgucZRHEyDwjN84YV+S7+fxcn+LzJl2Vi7YRmwxVpMNUivicQNgwvEUXhEDYxPuIXX6eAkJ389pPNbNqgL0ZlGDYMFgxZ25cx6v5gWTacGuKAY5QKQbvMSYLMQqAEACqPEHcUHSxVJ8U2WAwTrlHmSNIMPSQrQEdbLzEGKS7yZlPb25V+2zLhDFPrLHu95uTso2Y4NfflNOf/rqMj53k52rMKxtwTN6peFx0KAD6ub7xedy0QFogLTCwgKVPfGUrr1yjACGpBJut6qLvpAULtVZ3glSoABtHXMfgIt7HbcOJiX21/9A1GnDbCVEUf+xcpXL5EbycBeFnvNeJVbr5zwPCeSkUPCWt2h0jnfN1ORwQzgdBHoaGc/ocDLgBQoprPKuEMUcHQjFCgD7AUInxYoRALAfCeg29CgywkGKZ1iUaSfVKCcHlBzjqPghpMdZmy4KEvPkw9efUnhuj1fK7LZvWhRfLJSugfepjA8HTLzCHEOcD16nUod0NwLzf868wLZAWSAv8IVnAgPCmqeIlTonshw5sws/ZsRxh4Hx3ZWUDLathjKsbhyDQuEbxOmJm0wHTqu5MqUWq3bio+xjxJtnsASzbilZi89p1oXeUPQZrmE5sJZepxw8dTCk0qfG/brxwWoYtQ0ErL3S4RQFGAnzGAxHXMwBkXI9MEO95X0HuB8bnJdDoDsVuYoCR9E4GiFlif8YM/SePYzZmiTygmcUF0WYLLlK4Oy0X8Il1krhnPx+feqFcuGUVYz6xsmleMYYiHwqhUB2mvU7dTUXECVMwc4AvaW6SFkgL/KQWMNeoAaEDjRiR2IpYk9x1usF3msi3BGzYQu+CpWkRj/f1O1doLpI9FjYEQiocJdfRgjmENFINJu+TtboDrhtTn6NUV/uYpwxtgSt+D+DvO4D1aSzgPcGHnyfPvKXPVe2qSKFbanacwIqwjzNBAaHsqNJ0wqcKhEh98FxBAKN6ukuZyYovBEMxPdqL1wViGPyM9AkXyQQQ0pbYB9dJrbWQE7lt57LEPEBTh1oN0TuWM7hx7ny5+OWNcvZTA8HT52xay85KESc1GOZxZu02Y6feVcoXaYG0QFrg57XA6PFvbyLo5Suw4oQBAO3iHzGsDiS7idc4GxhQI45RUS2BSbyv2FjHKmORFPtT9UlxO19RD2Ifnz/z7AaPRTHB2Kx3jpoMbdAKPeYMKtD3RwDpLkuzqJh0597VRtFY1g0iwPNcymCCITSKy6HcQIBisEADOpat84oxUUMUbJhqTTTC9Y4S4cL281HLJTy8ByFvdgKw5Q5HKb2x+Te3N00kY7ZcWjlaNnaWyn0Dwscnz5bTX35RXvj1Z2VirHDHQHBix1PXCN2I9H3qB7lwuU1aIC2QFvj5LWBA+JVpRLCQcWWuMxoCARhKsL/K+gII+FOcrrr2bDiJR6SqJBAEc8TmICDuYhT+YFH2/MHK7PYDQwcjd8cxAbwBp/i9BcMhQLWsUYx4byBsY4QzxyJoqacCxgnhUSem8RuDAEBPjyCZZvFO2SX6OEbsDvFAilo87aEW0PaSabwRMbEKVaMEusYl6bZVdQSVXYuk/biiyjWEZ3TbCmdvGbNbNk/renm8OSr3rMM8yqZd/OLLcvLDD0qxmOAWjmMAuGwKUzYiAW3lvQuOsd81+/m/9DmDtEBaIC3QWmC0AbGMVl+tws4beiBFP1vHgJrN+tb0Ui9DMUplg4wh9RlnMKUeEFb/GmnGXHATlnps0+fGrgyBjc1xWkCswprBPByb9wTCOK+hKKe6R8Ol6UAoltWxX++90FXV8dBnMOa4H5FX2pPlPemdSIPKMSyYjUa5XjaNjAzPrpZogFG9AfBYoZrshiu0sa0D2ObOphXZwyFWy8Otcblnz9G5y+Xy7dvlzIdWO5Rl01bJJBWTxcmh1puLprx34aHYfP49pgXSAmmBn9kCBoTmGq1URHAwIyhpY1hc2QMzperko8a7GsD0k4vC3Fw8Pf4Xx+i5DB2MO2AZAqFceHWBnwOEih/6lBwg56lEhy7g/YCwNwY37rtGZQOP7S0AwnCBVnN7dw7ZJ0i5VJyVDXoMT7AD1udKUVSDsddK0VAMcGTuymCEYu2KM4rluruZNwBiblVeZJ9N7fUWmOTKWrm/sVO+e7JjKRLny9Uvvy7nP/+iLJ06YyFEMEcoU5Fq4i5gO8bYq9tYKRmmbuQjLZAWSAs8SxawWqPX64oesbEAQ63tThj9rFrHFxvBzgGbul9Ywrdr2VgAYU/QshAI3Slb3W6aMpdir0uK1xEjbEFuCIq/LyMcAuFcB2AFQmJTxQSlf4TrEz5hzCpSIoR6zESJfEFWfcF2fiPANkYqoi0xjIppo4oL8gcDCMem6tQ2qmQT16G6gz1OqB6DAY4w5Lhs22dbyyvlnoHdQ6sdunXiTHnhi+vl0ufXy7LFBwmyTNuwceFGtWu1hZiiHXGZyf1Acvsgmwo+S3//Ode0QFoAK+ij334xFwi1iOKpuF8wrR4QOkgKJEg9ekYViIolcemvwg1t1wprtAGXcGcvGDIYYd892oGfx+P82FHrdJFEP4Qx7efDGCGSxwNAZsRCfnZ9ntqcsjPnTiwTplVRgGizVBPlIyukAiGARoxNDBH0N1yZiu8xrgd1KDvFgxV6cry9RmwPIElXK8YM1komHsisJI+uq4QS9Tdtv0e7K+V31pNwakzw4uefs37okqlDrZCa1KE8P3OFonWhBQdVnt1qk9pnIW/KEGGuK2mBtMCzZgEDws8HQNi5HrHwyW0nNWnAUVWJEui6zuwCwgYMgyEN3Ig1bw8LdpOTp5hfKFcDBObBji/yvbimGJa8knP5GoGhzr0RlMRFE0vSvjNiofYc+mfZXXN3D8sd6aE7unJVEkbuTnWK8FN1xh2M0Jge4oAOhF2dlkiJiIR4zxek8MULbbOyC0AwSptJoMQHeg6y2kzEUDE5iWeIbcY8n5ib9butpTI9d6Uc++QjE8dcLytnLEWCIGjzYu4hBgMQWp4hTQ1QtQLb9hlqduOZjtFnbQnI+aYF0gKmGgUQdsDRiw+S0IntcYsGDPnSQVB5hXTQ9SBipqaog0xPMCPU0ZXgQYhkeh0Z/vU64X2Pe3WByubTyDGcvbBV6NKA5PC9KLE2TJ/QUf2mwKfZQm3cSdT3wk5RKxWAFG2niIl2Dt5QtyujhgNIDENlJ8UoDoAeJ4RIxdLc6zaK1wHQ4qenRABn0ZGCtBJ5hBoPSRcoxwaAZSumpWX7OS6bW9PywFIkHp6+XM5+cr2cszSJ5bNnmCdINyyT+O1XTkesHY2Z/A2OhXNXpmI+0gJpgbTAs2WB0eO/FhC2i3/nLnSXZnNOXRxRTKeN0Q3TFwLXWnBVHmElocK7iGc5SM2L8WG7IVvrxRd9WW63W3Qp5oGiVKsCvHhUV6ov8DOuXN+w17Wiun95ZlRUsiGx/UTOnUqlCQiZMsHQId7vUiR6XeHJ4mBJtVFiTVEqRdVHEE112fcP8OTxUpRbs+YRih96T0DYfGKvxzaXiQHtDrrKL62UTfv8wcZ22Tx2ppy88W059/nNsnTmjOqVsi2WG4WEMFihrNSlX8gQCYLP1h9/zjYtkBbwtevRf/2sB4Rc4CpQdbAwXOQU/4v0BV8Wa0wvnKR9N2MYveWNvRjdIQJMQ5GO5Px+UnNY3/CCt25SLuJzgLCdL8/QXY1DAOZnccxwrwIzKHhpgDDELzAbgVAuUT0AOmCE6h0o0JG6U+2S8HtTHcbjfABDACEOvzu1noj2i3UCtHaC9hPgig71ti2coEsEYONvy8vWXmmlPLQGuw+MTW5b0exzv75eznx2s0wsXYKdKGzurQu7Cm7yLyctkBZICzxnFhg9/Ktfu2sUMNIvMgaONG/RD7BkjdIeu5P0X0AnEGyZZg9YBqxQUMod9jTxovlgJ7hc5+291z7tweb1I+ztixgj5jln7px3MNpmUMZY0TWXcUHcPMA9KVcjWaFOmkA3suR1dodv0xvAAjmuqzxrL0EIYrr3J8bgqCk1ENs2YNwmKxSITgBquJYGlOMl22ptvTy0mOBdiwluHDlZzn5mwpgvb5bl0xfMy7rGadkE47IAACAASURBVA6Bb3jj8Jz9HeTppAXSAr9gC4zu/5dP4TDTYuzdJBzCQGkq0LWLv8BAMcJwJupzX5gj5NcITwI8Y9mfC1g+2l5il3nXqss77DvrFqlDF13vfYGwqYTTjtEKiYhN7k6kTcj6XChDQJQblO5OaWgEfIgIWrI6cgM7bqvrUmv6BCO0MaY25pRAKgEQ+wjSTToiEFrVUPtc8Ui4QzESUxBXV8tjO8aD5fVyb/V4Of3Bp+Xy17fLytkL7GABhslybAOBU1v44Bf895KnnhZICzyHFhjdAxAGswhhTGVlondDBiQNSASPOtYY4wxBoifAqXA5a80ajlrACocl2YaAqTJl/Tqf80B1Icudc9zWBRuxzSE7qhVjwLpcOKTwoAMh3ch2vmyrpPZJihVGSoJyBAvKmVEoA3YIw1dnL80NVah8oFG2TgpUsTdjhCizBnytFV507UzkyePuLC2VR3ach9ZO6eHRk+W4Fc++fPOWpUgYCKJ2KOORHesN9yjGTyB8Dv/685TSAmkBWoCMMPL12kaxso+AcIa9hQKykZcQHBxQh2yCI7UMw8Fw5hrMAyLtXFWboVwlUAxcoTugQBg74nT++/A4i4EwtuzOuAXxef0OCTGNupUpIKEMBd0jNgMIDWS8c4RKwcUTDFEpEOgeARHLiCrQrvKL5gD9iuKHVdEDMPUpA74okmFfScT3jFvWRsYGgtZZ/omlQtw1deijY6fLyY8+KRduflVWXrhgZdV0zAnikWbDYWwwgH8RU8+/pbRAWiAt8CxbYPTgv/za1jl3hlaW54u3F7N26UbvPAUmegZsqDNCJ7AJUAog3G8hnZeD1jKy4YI8HG8/xtiewDwwRNkwBQHl4o15Bxi2MUiBm2/lpiCOuztUClN7zao6Yne7lnynpAgUrfbUCH6mSjHbTJQP8YuzQnBMB1Odr64G50JXqa7Vtv2EQGYbCe/2XBrvlOUJlJ9WMcbY3uZovTzasULa66ctT/CzcuHGDUuROGuHtgLbTJFQjBW3HK0yGONPHRwDIJ/lL3zOPS2QFkgLDC1AIHSViqc1tAKZjhH2ZCjEOncD7gGEwxjdfm5KMJJh6sTQrdqC64xrdAEIL7rsQzAEECrEF9DeB0OBD33FtUpMJcVkxAJCzpmxwQ4E6ZpkKRYBobL6oBLFMZQYv4NWSmSEAjCxP7FBKVb9hgWpE3x6yocdZwupLBDJ2EHQXX7Jdh3bP7vmLn20bc/J0bJ54nw5+e4nlif4dVm+cJEtm3gcTAuTA+N0F0DYJkBxv5uY/NNKC6QF0gLPqgVGD/8zVKN6tDEwvTNgd1yKW9YHN5xvydVaqtE6ngNHgNki4IpFtwVCHt0Hm+dqPYjBD794SzVbuznNcfUGK2S5NKpAsYMLYtBqCm85WxSTg8VQCg1AqMowAEL0D6wKUTTchbvUSqTBNSqbQgDjHBnVaJD24PbsXL/6HMdDDiFuTbbpHramukiWN7aHXME7j+39k+fLKUuROPfZjbJy7pJ9BoUqgJ0D2D+2n1ebOYhtc5u0QFogLfC8WGD08D996hE4iUT7j+YN/1XrZrzwdItgiHTzzQdC1L6c51prQY4aySZO2H4WbtFFhq9MUsjAaVQ150C9SpiJ49Szx36eF0nPqEQpfmr1sFRokqG1QKiEeTXDEDjyB28MxPhYDJviGHWR6HoKqpoMqrOADe5aBwd1itBDsdf6yhWicptq/GDwOL45SPHawG9qwpvH25PyePkIhTGnP/q0nL/+ZVm5YCAIUQ6YqduAZ0m3sFyv+UgLpAXSAr8kC4we/adPbC2NlXYgi8Ei3CzI7eLM3+FKhGaldqHoYmst2AgfOjXnEOyqGw5D+kGGcar9Lgq3Jzj0cx9b4cw8Ztlzj6KmKniV43nnpu0DPMQxzA0MkGLlGAGjAJBnX2OD4foUA1TSvJ4dK9Qx7R/G9ZQ4Xxsa23lNDCBDuTm3VqvNfYzYIEDQmuretxzBv388MnfoC+XUl9fLxZtfluUXztr4xhS3kW+orvbsUqE7EMYvB9+A/cyen6cF0gJpgWfeAqPHDoQChD6QNWVP+idaGSH2cbB0BtRuGEAyBMIWJAO48HNRQvyBrWyuxHa8OE6A4TAmOAO2BiQCQqB7CwnODv28TYciVyVdowBAO1JUiqksLYQtQBklyY9ZuxNCGVWRAStjrNDTIkKjo+a5NqQDK1lo0+eP87bPKchR9rsIrIHhZHnNOkMcK49GR8v3S8fL2jsflEvf3C6rF8+zUDbH0j2MmCuOYwwUSfsetTywuXPDtEBaIC3wPFjAgPBD0hgxGU+sr2c24yvlJ1ymyfC6zwUy891qvub27NWKYkJ2Ix70AzhJAxBxsDhOC3qLRDsqRT0LhIJ6Z4E4S6hj4Qp1VigglGc1FJ6hCmVyuifMT9gvECzMRDHhKmVFGcQM7RjwudaOGsRWuXjdJnXeru6MG5dgw1MTxmya23OrHCkba6fL+kefURizcvYFY4mIQSKFw9Ij2E3ELYRKNGjMWx22z8PXOs8hLZAWSAsc3AKjx//xfQbUsNiyoHMPzPpuxogpVTCskslwfXZA2rIv6h0HcTqxGo+nkZzYkTmPbttF8cL29Hosz4FQOC2QPrhgJnq9s5ugGKG7WgHwBHOIYfAfy6N1QDgiCNr2nj5CgSdEMVRhQgkKNykAz1oagRFCHQpGiJihM0IyPgyEZsMeaI0bBIKw7j1oKTFAb9br87TiaWXLXKJ3LV9w6+iZcvTNd8uFW9+W1fMSxkAhOgF53UbNGTvDuFQAQqItWin9oNuQg3/rcsu0QFogLfAHZIHR4798r9I6shQHQgFJnxFWxWQFmT4jlMhDVKON1bV9/nog5gBYyYkLTVoWNwS9oXuzZ0u6D8Vu5z0WqU8ZvyT8BXgSQqV94X8eIwygbhkhXJPOBtVBAmxR+6tcmdyiSHaHfeEaHVtiO+y8Y0AoQEPuID7ftM9VFEAxRlrSG9rjRkU3JtiHIGtxQyAaXKRPdpbKfXOJPjhyqpz++BOLCd4oq5YsPx2vMy2Dhbch8q1ZGAJUjI9ybSNjjO2Nzh/QdzSnkhZIC6QFnqoFRo/+0hghH1jwu45ylX00h+dC2UOZDjjwtgBsFgjDDzfXJVmXfWdxAya3SFjDGQ8QD4u58hcUuaxOVgeUvihITsd48Dg98BcvIxC6hcgGsQ+Jm73PnoLCLoAfMgSVPI9RVa1FHSMcCOl6xvuIFWpbnZ+9R68ygHCL7I1uagJrdztirXZpymWrKcoy2pYisWspF5tbO+XeznK5d/xCOf7OR+XFr24yJlisdilKp2lmDoJx2rxg+Mjn+wM80k/1G5qDpwXSAmmBp2yB0cO/tBghiYGSv3uxuwaUKDgZAM/Q/ThvX8x/EcMjmA2A8KAuzdiux/KI4y3AaXWnqIWnGIyqclB8Wt2xMZdubOeEDpCEQYCTgx/VJxTO6ERQYk5SFH8CCMmyJYwxKUv9jKyulyaB0mZihNgOz12LJQoMMW8DQVK6UlYMAFlUG50ioBDd3CmP1k+V1Q+/KJev3yrrFy7YbjYXqk/RikkgX28NGtBr7f+Uv2s5fFogLZAW+IO0gAHhR51rlG63WUYXqsu9gHBePG8RUAYoHcYikX6xeF+lPYTYRAxP7sXgqcMSbMJ153k1Hsi3dG+gQqFKVsfGwCEvmM0uEgaEO/ZUOyXk+wkACYZUggYQujhGFIxsLirDdCIeQN8mHbJIqkdPQblTnana+EsTdZ0oBoTbxvaeoHi2iWM21o6W0+99XM5/+W1ZuXiVjFJxRJw/Jj1gvs0NSHsNkhQe5huZ26YF0gLPiwVGD/7iQyMMHfgRGvx1AMdhgXAeWC0SvgzjdotcoUyvaFIIZmOFfSDkeQwS/GfnJYiM80MqglvCr68AjnYADrqMk4CH+B5jhXKLEhjlgGQMT0xQMULUD9XrrquEYoMtA4ea0yQvHMzYHtWc8rwGx9yFqsXijtO1I+XxZK3c2RqVeyvr5azFBF+68XVZe+El85taTBDYR/GN6oQiB3Evt3R8mRMIn5c/6zyPtEBa4DAWIBAG+A0ZXOtKnOca7bGJykA6N2RdYBtG0oLR0L0JoNuPWQaDmiuaYXWU7vjqhjH76Dy8HRDxuA54cthGSonLZQzokDtIhmmd3UMlyka7XlTbg27OwABfAMCIExooeqI89/F4aj1fFMu247s+ldpRel7tfNBjnvFHA9+pMcFHxgLvWb7g368dKyffeb9cu/1tWbfO8jpWHC/imx3L3w8MEwgP86eT26YF0gLPiwUqEAZA9VlKF1PbCwjbGOC82F0AbRitBbF2+2B8i9jjkLnOAqkcmsPjDPfrnKVN/BK7EQgBQV080THR3gH7M3swdQJVXrqY4Ni7R1Ax6o5YuTS9kgzdpAZnUJFSJKN8yw4E8UrHpVaVc7Di2XRrgkeKVW5ZzHB7+agV0D5S7qweLSsffFhevvVNOWIgODLRDLmjzYHVYnz89sahvbbtFzjjhM/Ln3OeR1ogLfD7WGBfIIxB9wPCLtY1q+Zsx9gLDOfFsgKgubBrda9q0Z5bVR8JCPm/yy093qf9/HNPEaku0ZBmot2QAyHBhOCI8xFX2olcQbBDdpqHO3Ri+XeqD8o8TAc5ZiXid37mQAgFp8cl/WxkDp8vhaIARGOHkNYs0U2qMTeN7W3sWv1Q6yq/eeZCWX3znXLpxldl9cIV87quEQQ9G8LiiErBCIYdbZTmMcJ6PcK+v8+3KPdJC6QF0gLPsAVmgDAW0BaAhD+zqtE47x6gYF13dWb7eYzR2mro3pRDUo9FrLAu3I2ClccXZFDZOjw+UwQ0ak2FaN2w3B7xwem2lLGOgRTbOBAqPxDJ9AJBNdYFv0PqA0AIMUDwOaU8YEaMCbKZbhQvQ33RDljb8wTkbaOtLlykAEE7p1V7jgGCxiwfWp7gg/FaeXjsTDn+ya/L5Ru3yuqZi+YNXedcaDe2J+wLntrrmP0En+G/1Jx6WiAt8NQscCBGWF2fWlXnTma/2N5e4Bb7Mg998NjL1dq6ZLkbmBAb4vbjlBSviE72gDYAnDU7UTuUjFAOSrlCAXoOXGCF3j0CDI2pJoz1hRAFaQpShGIEZu4ZCEZSPSBTnleNT7AEgDtIg4FuTi19wjLemSph/61bHBD1STfMFXvPKsZ8ZzHBY+99WF5ExZhLL9r+xgRZvNtpL351mSzGjiLdw9+f2rcpB04LpAXSAs+gBXpimZj/UMlZQYxsaT4QtkA3C0RiZEOwbMU5dK0CZ30SbWyrZXgBXu3PGHtn25LRhVw9VhjlyOge9SPMxEIDCFlIW0AFIBQTVFxP3RlQHk3l6KAeFbMU+KlSqRghKr9Aram4oAoVTLcltlEs0d5hrp/ihTvWQmkXbZQsJggWOrVjj+HyNBXoxs5KeXTsVBm9/Y5VjLlZ1i9bisR41UY0VysUNcL4Tl76DH4Rc8ppgbRAWuDnssBcIMRk5uYA7gGEbYww9m+Bb158agi4hwHCAL8euHo/vg4IAyNcjepBNLExPAVCBFoCYXSUCJcolJpihiqi7WIXF6WQ9zFNIbSeADg11mV2IlIkWElGDHPHE/uVSyg2GDcAlufA+OR0e7tMllZNKrNsneVHJoxZK09OnC3H3/ugnLthTXUvv2jE1ECQjX1tHEvpqKJcsMuUfv5cf0t53LRAWuAZtcBCIJx3PtKiLGaEw5jf0HU5BNcWcPn7IPE7mGCbxhEA2M6vU1+i1lnnFg2Ry7DLXjcPfOLiG7hHjbGptZKYoJVtcSD0TD5XhwaQEe4wZ2N/Oqrco7VmpwtnYju6KglWiifyAYzFnBGjtILYcLeOLe73xFyhD6bL5XtLll//8MNy5dbXxgRfMk/oOpteTIxpAgF30E1COEtAFgQf8lFp+CH3y83TAmmBtMBzYIFaWQaL8V6qQi3z3WNeHt8iIAzwigT9RYnx+wHhfmIP13Z26tDI1wsFKHE8lDBCIZbpphsUQIgYo1yeLD6OmCDA0Ot+RqcIMsBwbzLOh/SGiPt1ifK1JZMDJirUoBUS3KaKV3o9U5sA2wqScS7bkdfKA6sd+p0B4tr775crt2+XtRdfNEKqmKCYrAoIcEyAqQ0wrvHKQxLDBMLn4E85TyEtkBb4fS1wOCAE+xkIUeYB4iJAbcUbsU1P4Sl/pYiSp0m0rDCUnvOOOdwngJvHcaDDe2Jf+kkSxZidVKMCQQCaC1BMpKIi2gA+5QQCbMToFM9EjI/AZrRMIBuVZXxcj1diHlMcE9uja4Q/VPxmVLYRhzTg2zEQHI2OmDjGCma/+Va58sd/XI5cedG6SKhKDdktUzwQiFSHDIqMbGyWbWv44L7McEju993h9/2a5X5pgbRAWuAP1wKjR//hY1u/h8WoZyeMbdCvri7gjYt0nstz0XatyGVGETrswt6IXrBtC4RzBT0EI4ECgdGe0TGDyfAOeAS9YIZxDJA11hEV+JEFGhtkj0HE/bx3YKhAa7MktC9CCTO0UfKao52RHAwBW2B9DpxKt4BLVU9MZ9uO9WS0Xjatq/zU+gmuvfpmOXfTUiTMHcp+gognkjUiRcSS7fkC2YZq4EuAdYbbXr09sS2B8A/3LzNnlhZIC/xkFlgIhK34JUCndY0edIZDsJsHhB076pbtevwGDMM1SlBxRifE83qhAEJnR/gFYxAI2TLJ1aSsDmOMimBIByM/o4DGKrcACOVrNHDz7g/4XXVC0UnelJpkdxgWDM/kMAGEFq/rAJpyGR4D/C1cmARAf+4C+O2JqTwx9vlg92h5cvxcOfb+h+XijZtl5Zwly6PDBPsWOlk2ABwhxUKTJ2AzeZ+YOj8+OAOGQwCMC5CM8KBf69wuLZAWeI4scGDXKF2JDQvsKULdHcfFnrjUX1Fbxjn8rKf6BJlz2UkwOvkg+4xV7ArzoSeSwEURCpvbansSpgqEyEcQCyRrM+QhiOGngyJPDQyQMTi5IQmMTH1QKyX0EYRrFMCDLhDYZ2zHlXIUc7cUCC+azXgf1aRymcI2YwMwsmrbb8v231leMaBbKdumDr0/XSp3189a7dBPyuWvviprVy7bVFbt/BQTjCYSsI9EqAa6CA/SVStWSbCc8+Wci2/zwDCB8Dn6085TSQukBQ5qgV5CfcsCZ/LsGiCcATNfVNlBHdypKZ7dMsKW0bWuzpgsGs9yBAdcajrxO92aWuiFiwGXeKXVn4DoohWGzxwIsT+7sjMG6GyQfk3sZABlbFDdJcAcVQEGgMemugGCZF3oIo/3JZRBKgTxCGBLlyz6CKKpLkYGoFq+IWOJ6ieIPoPLYHMsfzayuqH2XLY44NKRsmlVYx6uHC9L735aLn8JdagJY5ahCtW+AHmeKeKm9cr6uTdXOnHsoF/73C4tkBZIC3QWGN3/8w9qG6ZWwEKocJdjZXQRexsIWjhcBaeOEbbAGuPFobnA+/jaHSpIAWmwuj4QCgI4hcGKTwzD22CEjpZghHTlkumhfJq7EgF62Jh1QpG47kIZJsgb0BH8AIJgc97YFkn0qClq7I2MkBVn5GpVsj7GA8AZS9OtgECQYCrARVxv2X7dRtK/dZjfWVkrj+149+25fexkOfX2++WF699YnuArFg8EGGMKmIPsRKsMmPbwi5xAmH/aaYG0QFrg8BaoQNhzUS5wgUpgsn+axaJpgBEOFZ899SiAkKAi0GNHJT9miF1aQJVbVA/u4S5Kzyvo9mdAjw5UxdW8o7wYIdyjeBPxRAM6VGuBu5FA6H0FDdAAhEsOhJjSlHFF75FIsEUOICdsxV4MKAleAluUbZvYk8WvV1bLhgHh47E11LUSafcsBnjig/fLi9dvlrWLr1j7+WPMZzQfqtIy3CcapdjquQpi85EWSAukBdICP9ACFQhbkJoHVnXRBXNrgDKAacj+5s1rXlpFvMfoIkUgDn542QIhjxsw0EBA+6spOLkFGZ/Aj8BN16iDIIgc2aFeAwTpdoUYBoyQbtEAQrC66DRv5bUniBGGa1RASFbLY4pZ4hXFpvjPa58uMQF+YhFE+9QS5O+b+OV7O87DoyfL8bfeKS9bnuC61Q4t1nG+GBiTy/p56RguzGkZdALhD/zq5+5pgbRAWkAWIBAOE9WHQMd6Je6WCzdpmzKhOJnYXjyHBu6JawYuPnwmIHTHaMMIRRA78J2nQu3AWECprvEd2FUgZHNdY4Do9E4gUSUW/gZXpsXqLDhHd6eqtCA2KFAEGiFGOAY7bOZTgZws0TngEtigCWe2No3dWck0jG8pEHCHPrHKMN+bQvSu9RNct36C176+XY5YikQxYQzcsgJxuXnrA0CIqjQNEPbsG4HDpIj5d50WSAukBQ5tgT071FcXpQ8brK8Fo0XpEPNY4zAu2M6Wa7kBIdWgcTzhWnWVxvYt4PYBFkO4q9MBRUwQOYGqGAOSJkaI46GVkgBHrZLQ3Bad5AWOaqkk5SfAEGXN1G5J4Kz9NFsMuY04IxPsMQ8roO1ASOWo1QzdNmHMo+Ujpg49UVbf+FW5ap3l1y5dMQZpFWOYmmHbod4pWCDZrSfp2yHmselqvwTCQ3/xc4e0QFogLRAW6AHhkHVwiR+4QfVWrLx7L9DD7eYJZCq44ReTes5b06uLtLluM8yT7k3PFQTYUSWKyQIIlRDP0mmo4MK0A6WfBzekSIYuUc8jtN+Yn0c2iCeqyug1Q4IVCAWkqBozpWp1bFBqPBIlz6y/IVyvW7bvprk9N8ZHysMjJ8v6e++Xy19bsrw11R1Zd4kd5iyidyGxjw/Ov+ce9bqm/HDBFzgZYf5lpwXSAmmBQ1uglz6hYJknocMN54v9kN31wMtfkEM1Ls9F+wy3abejahTspzkNMs668Mv1OHSPUrHK+JyKZgPomKUANsgODWKEAEEwQABgVIghrlB1oxZKnqTHGwAyQQAm3ZTeMQLvMQk+3LjaF/9PjcXBZEv2HLMrhL02d+qGBQ0fWseIB+sny9rrVjbNQHD9ZVOHmlCGLDRkrzoMH/PqslazJBAe+oueO6QF0gJpgUUWYEJ9dfNpSa+PYTpFfBAuUoGBAJBxwhCOzAHQoWtvyOjw+dT+w2PecRGDRG5gPAIouD1FL+bIZFwQVWPw2uZE4DOWZj37xARxdqoXqqR5L55N8sgz0bEbQI94YbhD6UJFbVEAH5LiPZMdYhi4M7e3LCZI5gnl6LIlza9bd/nl8vjoqbL81lvl0s0bVkD7moUij3AOct0yEqp6pYMbgd6FWwSA9cLkFz0tkBZIC6QFDmuBPYFwOFi4NvE+gQFPV07ivQkS6f29/SYyDwihtJwFws55Gayz7ivsUoWZ2ksQjFA9BMEECX6sEwrQUToE3JxKnI/i1xLrKGdPQOx80OOFyucTUCJHULSNjXgpnAGY7ZYV5AcyQR9FtCeWXr9KJvjwyIlyzJrqXrphFWOuXSvbljoRVWqoauVoYOOeB6nTmn0kEO73tcrP0wJpgbTAoS3QK7EWOsV5Qhcu1Q56AYLDo6F82F5pFK3AZB4QojpLAOG8cer+AL42Tumv2UvQXaJMerfSZWKBKJVmQMiuEugU0QKhGKCwDMWsHQg5fgBjnLuXO/NGvOEuxWGRtI+44LKpQ6dIjdgalw0Dwgerx8ry22+bO/Trsnb1WimrR+i2hWsWDHrHjgnwFROUKzdgsILhEADnouShr33ukBZIC6QF0gJYceEaDUsgJjgvPSFcnyEQaV2HsS/2G7pGWwvvBWwBfjvsMN+5WuWm1CgYP9yh0TpJ2zqAhDgGLQX5dBBk4WwAH3567VBXf6oWqOKCjPhZnkX1ikarI2eCndDHa3uSDXrSO+KHXsR7YmzvidUN3RivlbumEl199Y1y5Ztvytorr5ib1GqHAgARp6QbWTVIkXy/gzqkcNtGkLDCIfG4/0ggzD/etEBaIC3wo1mgX3TbF9956REEo2ZNbnPaKjtzN99ejDJAb94xdq3yCqtpOhrVWCGPuwAIwaGYdmC70R1qsUbLE0S+oBrdCgDRT1CFsD1hHm5RimAkdiHWWBCSAlECLxLmmYlPusZ4KBmxGCVZIJLwGS/0DhBWeWbDWOimxQQ3106V8RtvWu3Qm2X92qtld3WdLtngfWFNzBKVaExfShhkzuHw8i4Awng7fs7s96N9TXKgtEBaIC3w/FqgX3Q7WAhcjZFY0CpBB+QkwLACH+pvLnjs6ep0l+rI63d2FFWDBQjxBVCK1WBQvzNgTHhl+QtkgsoVxGfq+I4kealFrWqLi2QAZgRAz1ng+XqmBHiiaol65NBdr2q75I156cs06LIWTGCVKKK9aWPfAxAfP1OOvvaWtVK6Ze7QV6xs2prqjmK+VObGxAGwKsUWIpkmg6Kz5B5A2N6czN33+f3u5pmlBdICaYEfxQIdEHr8by+vm0JhwYy0ZQuGbZumdnaL1KdtzBCOQtTkFBPTys9/GbvrHzPSJfBTHduBWbYN0yQkkGFsEG5RgKGVThMAAhSjUgwAzGOaFKkIoMIbyznYXMIeOG/lWYoBsiA3Ks0sTZhM/8jqg961428cO1WOmjr06tffWBcJgKDFBL0lE4t/A7EhZmVOCEAQcUsnwX6whbHBMGq4i8NG/r64bT7SAmmBtEBa4DAWGD38iw8JO6xmwliZL6ZzcgKDmETifV2Xw5XpApNuve4vy4tyCyugMh++AcIugVDAGAIZIbLnOSJRXq/BBtVT0NMlUDXGQBDFtAmC9iT7ckGKgBBkEeAGNGJlbjooAaTqaSjQQiwPxbCZToGUeQPE6ZKNuWLdI4yC3jc0vLN8ohx59e1y7datctTyBAGChpTWcQKK2kiId5CPBoPIUwzDzkOxIRv0m4OwMbtuNEB4mIuf26YF0gJpgbSAraGPDAjDEJ1LsluR9wKvoQFZc4VMSiO1THDeOP3cQoAX9u1GFWvq3iAzJAAC8Dyy58WzWRyJMAAAFdtJREFUGcqLcmrI4yMIqi/gCECIlAXWfJErkvBBkFNKxMjig0zf4NsWU/Tke1VbA8ha/JJNfOERXTUvLDpITMqG1RXdtk4RT9aOlfHL75YXv/i2HL96zWpnmxsWO+PmAnPhOPM7yNdTTDqXf5NpgbRAWuAnt0AFQgLVIJn8MLOhi5TBuWA8YpgVZFtFqvPOcKvGVuwe34PlruQaxukBoRO46CIhFoiNvApMACHjhAJC1Q31SBqYnQMVpynMcnoFMYwAjPmEcMHa8fBqa9vOEV3lzS360Jjj95Y3+OTIejn9q3fLlet/VNZfetNCkgaCOJHoXA985/hxEFllxgWaQHiYr1xumxZIC6QFfhQL9BlhA1x7jd7L4fN9mDoRbs0mx68dp5Yl8zcDKPkTAFiBsGOC7bGQrkCRjIs5lQUfrkWlMwgYnRGywa4DIbpGeHslJdXb9qR7hFiCElIX6Dp1Msk2hswPNChFQ147v207PhmgAeED61bxyPoHIkXi6s3b5g41ELSuEsJ5gF7HBD2U2TNrAuGP8h3OQdICaYG0wA+yQAXCiA+SdQVQkbY0NCU+a9gdWR3KnxHMXDVK9+jsvLw6Zz8Z3ocnISWwCQTblAzhKoBOobxam5MxRQAwpTYVCCvrQ0sl7yihrhJeVNsryoRXFXFJjDFGOTaAnxUL3Z1otqhYg/eXjQXi0BtWSHvLBDIPDFi/t8a6R1/5VXn5qz8pR66BCVo/QXSNIAA6uyUJRHqF2ig1PDAZ4Q/66ubOaYG0QFrgx7HA6LEn1Nf6oYMUiGGNUPKnARDu189wONVhVZkYk7VCByCoVAkBHh9kgFCH2u9qNkEQhHoUAEjW6L0EAYKM9zkzZAFt5kigQoxXk/HzIZgiCd/GmxoIGg2kSxRACBfq2IQx6C7/YGtaHtvv96yG6OjKq+Xal78px669bz11jQkaU9wdoVKM3K9gkGjpxDqqVKA2HSRaSOzdefw4FzZHSQukBdICaYGDWYCMsAU7KEJ7aQ0L3KXtNuRrrjgNUGt/0u3ojWYDBPsuT+UEMl2hYZ1UgnpfQbFBxf9QmUXNd4mbTGlg53h3bYp1uVuU7A9g6GkTgExvvBvYKoDFeJqHcAnAhVLc9p+B2Q7SJAwI71jC/IMjx61mqFWM+ewrA8F3LTPjhGKTTBU0iShqrnI+MZK6ZgxvKtI1erAvaW6VFkgLpAWepgV6rtEAr1rKzMCtBbD9JtJF9vqsEW5TxhCpoJTbc0ZFShACukFwI6YXneZDBEO1KGqvwIUZcUIAobk8x+gFWIFQgIl0CRXWhnpUTJCSl1pRpjsjzIcMzsZbIjtEyTW8sDkb09swl+c92//7laNlYm7Qa1+ZOvTltw0EjyllA4pVACGq08BLjPk70mFcAHUC4X7foPw8LZAWSAv89BYYPfzzD3qMcOj2nKkeM2eO/QR4gZ1Yln5ijABCvg13p6MdtyCCQpnJ/kmK03m8kLjIOCCz0O0pIKRK1IN8Sn+ACtRVoe4eZWUZ1BUlQAIcHQirRFSAHY+p1Tol1BqoTVjxxT5ftvje8lJ5uLRUvrMY4Pjqa+XSlwaCr75TJqsnNeYWaalIqIMfWjS1ZejmXdpkhD/9Fz6PmBZIC6QFhhboq0YbUJjnHh26Q4V1HZAEI6zbOS7UNIlws7qYZsgOJ0RAuEO9xBlZn8BPUk64RD1GSGej1J/CUvsJIKzxQWeAjAuqnJpcpNh2tion5oii3+xraP8tGftDjuGm7bdpLtG7q2tl/Mpr5eIXX1n5tPfMTXrCRgXI2riIbTK/gpmU+z5msiQyRrivzXKDtEBaIC3wtCxwICDEweeJZuYBYbyHtT00khEfq+FGR0zywnCT2nvQqAgITWPJ3AXlBu56tRgV0JbbEywvukeoj4PthwNQwao2S1RvVjaIcwAQ9pWb1bBQdlrSPNLqo5D22JSiDwx4v7daoSNrpnv55q1y7DVzh66fsjSKZdPGwN3rJ0PJq9cv3edqzQAh2TGN/LSuc46bFkgLpAXSAgss0E+faGJ388Qw88YY5hTOiwGqPVM/DSOoUwuEqDVKJSjaKEW40MulqWg2fI8AQDXVlegFjNFroDJB3oCQYhUHQ0peonRcCGb6Z0JCZvtto2OFxRq3jBlOwe5W1ssjU4PuvvhquWBM8Njr75SydqK6ZskCkSZhICjgxzG9k8UcYy2GueDSC0A6v75pgbRAWiAt8NQs0FONVhATrXOSouV7ESPUpvLtKYWhEcrE+zV/TsxHtTUjLUKFtvH+GKQK3SMQKiQ79DQJuEbJtlAuzTvLE/A6BsZeicQRgSHjhg1D0yGpX3XmFbCk8wRYTlGOzarCWBencn9r25rqrlsfwTfKS1/9kdUQ/RVBEO2ceA78B/XWjL1CVeopHCwCzrObfcxlgr2tEwif2jc9B04LpAXSAgss0ANCdlhw8JoXD9zPPRqdICo4qmkfH6oeE4AppGjZI+uMend54iIEMnSJSuQCUEMro8gDZG4fq8UIXsDJQBDFrTCTxjFLFylcrJwJ+wkOy79tg3laDdHdpTWLCy6VO5jD1Zeti8S3FhN8p4zABL2fYBzFez2xAPcOgNlGn40+7vXdCyZYraT55SMtkBZIC6QFfjILzABhj9EFgDVgNgQQAkzDCCsVopuVH9aTEUi4kzTSKDwmyM0AhOgg4YpQqkMJgt5Z3uN+TJOgUrQVyxgQWpoDcCTUpHKjNiyLjFBxRM6D22p+UwDv8pFyd6uUu+PVsvbyG+XSTWul9JoxwXUkyyM5P5igAxhZqGKRCGly1APhWNhkyBuTEf5k3/w8UFogLZAWCGxDZZle+oMDWy/Pz1f3YTpA3c8AoS7hTHUgPCqXLoQgSI8IGPT1Xz0Ed8rUinUTj4wBqmqMwFDOVgAhWihFfE9uSJUxi96A2NzGN7WNgA/K0gpbAj/+qxSMKK2mWepjsM2tYgnzdqyt81fL1W/+pBx768OyY3mDoyWkZsAZipQIPMP16ZVqbBC4c+mVPQgQDrtqxMXorJhf0LRAWiAtkBb4iSxgJdasH6G7Kbs13NkcsMkhRMQKDMtnJronIPHwXLxW7U8ngyzErRd8H9vyeBocqRK7njuoNInIGYykeI/1uVsScMp2uV4dRi5TqUZHFmRkUwmAp4Eq3aYELRzDHaaeWL9lr0FAR1YxBm7VLVOI3hkfL0uXXyuXTRhz5A1zhx49RTcqz5GhRZ80T7lzvda450FAkMA7ZIIC1gVNmn6ir0IeJi2QFkgL/DItYED4ARkhnnRdBkhxUQ/xi1eF8W4N6kTfPsWEpgA1eB4BmA6OjP0R7PATGGAbeH5glEirdUSJuhET9AR4Z3iq0gI25yBYI3LqFk9IHltCvO02QWd6CG0ALcwtNEEL8gPRbNe2HVssEDnwT+zVjiXKA3/v2nuPL75VXrz+m3L6rbfL2IQyAEHmBuJcwAg5B0FWPOpbml4+0gJpgbRAWuAZs4DFCN+vQIgQG9WiWPE9tsa2RAQCAIpialrvxY70u3hjpCmwpJqoGNleCCx3TY7JijGRKA8XKD8OBhksC+7QAEJXeYL18eOYm7slmSeoRHmqOLE5p6aUjUkVylBOo1ZM1kJpZ7JStqzqzAMbdMsS5ssLF8uZ6/+gnHzrozI5ehwTpzs04ok4bpRM64FgmCKB8Bn76ud00wJpgbSALGAl1t6rMUKm4VE5GgWizQ3JOJ8zqwqAYpBdhl64ScEgoeZ0Nx8BSUyQSGWKkh0HP8YB+T7gSm5QuknJJCNZHukSHg/kpnJ1BhjGfuhCT3hGoWvm9SHmuGPM0LiiuUInbK9kgAdWRwa4VJ7Y+08ma+XheK3snDpXrt64XY69+2kpx8wdSvkpGGakWsiVGQrVBML880kLpAXSAs+PBUYP/v27NWClnoIeH4yqLHjttTy7OqQCPhUU8zxAcTIBWwQSI6QmNFWlGAIiKsbgSdhUBh4qu3jaRFSOiQa6EZjcCwhFBRHvwxS2EfUzVyjAEHVD1X1iC9i7Yn0F19bLPQsQ3tlZLisXrpUrn94sx9/5pIxPAATd9epu4B4LHChhqic0LJiu0efnLyPPJC2QFvjFWKAyQhbGphvUgRBsiGkMfSB0tCMAMoLogT5X3AjwIo/Px6I4hpVifOyp2igxZuggqJ+I9UXuoKMKxC0tKIX3lNVqQkmqfVBCDWx2x0DQKmFXxgrxjKliyrbFDeEGfWx1Q78zdeju2cvl5S++Kad+9WkZHz3tTXUxKTHBqpytnez734sEwl/M30meaFogLfAcW4BAiPNjagSgAwpO/EYlpjNEr9RCwgeXqCtEBIQdI6QghiQxcgXlYYRAhgwQQMjaoRhXT6RLkInymJYm4W5SbkN3p56RssDWSHyNzyMxXkAIwFNVmi2bhrlH0RKJKQ8AUxvbXKF3DAzvWL7gzvkr5aUvbpcz7xkTXDcQNKCU25XG4CWnAKf5fajqTCB8jv8y8tTSAmmBX4wFCIRdqyWlMwQwOudzkOpqpiiNAJgRQKiYIXICRwTDYHMCQio48R5bKuEJEGy7SDjYeS3RSKhX7qBAb2SgpoqewEq8F0nxii8CbNGwd8fzEncQK2Q2BmJ9UIeulM3RavluZ6XsXHylXLl+u5x658MyOnFGIOigL9zzWCTBUA+mZxAlu0cC4S/m7yRPNC2QFniOLUDVaAU+uBUp6xRD7ANhsDbBAvGI8UE92TVieyogJKgoHqhSaQI+gSLGFTAqwb0ph8a0i+gd6ADXMkJnosrzaFihHw/1Z7atRug2RDeQwNpzas9tA8JNK5323XRSJudfNhD8o3KCMcHTph61zvMcLQqzdXC3Fwg6XAZK6mfGCJ/jP5U8tbRAWuB5tQCBsGOE7hql+7MFQnedzohFnBEaCyMYboMRAidtnIgLVvcngBDg6Oww8gAJhIoVKjEjimWL8RGiyAjjEtDX6u5RT7rnMeAotQ4S21vWPcLmsWKwaMnyWxbrfGzl0VA2bevMpXLV3KGn3v28jI4YE0SeoAHlJsU1iE66cGcfRJvBu0DMBMLn9e8kzystkBZ4ji3QixESdMDsIg7o7sdgO+BKrYsQMIQ0BbhEWbklxDCsGKNndJdnqTS6Or1JrvcVFAQKAMkYCYgOcBWQIF7BZwxASiCKVksutAmBjop1W3TQfhkbEE4NCO/bvB6uHy9PTl0ol80desbKpo2Pn7NxVhT/s7Js25ZuAber8UVC4X6PWbzz2OjgRmG/cfLztEBaIC2QFvj5LVDTJ1rV6A4QhYKUYGWaKFmi0EpiFfo+BYTwL6I9HxPk8RI9BYlbgA3kA3rh7ABAqjydAbpYRspTAWFUJu0ULDgm6KbYIYDQZ0WWybgjkuTNPTvGRCbj8tA2+HsoSS9eLRc+v1XOfvB5mRw7azujpinigABVyGrQkBf4uiTl7ILrspjwOUBXtc3Pf2FzBmmBtEBaIC1wMAv0VaP0dIIROuBUxaQDXzMmI2kBhCyebY5NPr2foLNBgNTY1KAAQrFBxQXpAiWydC2R5Dp1dugssQu8qc2S0vzcZVrdr6g/ah0gTBm6y9qgu9ZKyUDQxpqev1QuGBN84ePrZen4C5bCCLDTOKo2KtCXFCbilZ1IpjXjXCbIDVrfaPpHD/bVy63SAmmBtMAfhgVmgJDpEy3ri2WeQsqBbpJESEWziSkWI6QYxsAQJFGMEEC4wt6BxUqaUcrZAzmNCnbYdZIP12jEAAE1KqiNXQmG9l+4XgGe7Alo9UK37Rib9tldm8/03IVy0Qpon/n0epmcABNUBRrtjxExabwTJd18age+NsEEYwcBdD7SAmmBtEBa4NmxQM81iiUcoIYUCok1vRIMGA9cpYPzUhcJpU0A9cAGBYSqEiMBKhjfMoFw5EBY3Z5kf0QlPYLy0W3aiWZqA187IFM3KhCKQVJoY2MvrR4pj+043yFx/vS5cv7XN8rpT74oSyfPWAYHaozGsTo9KGfA1k+OYQfCsm7/vkkOtPOz8+3ImaYF0gJpgV+ABfpA6MnxAYQtu4mQoCtaFA1rgRCdaZEviPZHLJ/mbk5jauEaDbEMXaDuIq1hRIwXcUmWaQOAIrYoAQ/BUKVoiFh85a7UMQtpW36gxQg3Vo+WJ2culOMffV5O2nNy0pggjqUOT4bTXTyPTBS4etgQX/YT/AX8aeQppgXSAr8UC4weoLJMuD3dzUm+Q/dopWqdUAbML1ynDlB0p4INWp6eZa4LqBAjpBuyBUIUxXaAZJxQqREuv6nqUcUPERBU410ej3VJhViIA27ZAbYoeIFb03IBzS36O6spOrl8tVz+/EsroP2xqUMtRWIJTX2dCQIICaGaG2cQQCh8Pdgj+wkezE65VVogLZAWeAYsMHrwl0qo58OZEdMkoAb1kmlMVEAbJnaSkBtUn+kn0i3gDh3tWkrCLsqkuYuQIztYEdQcytwlOjJAo3LUVaNRgYatkpgjoc8mdsgxUjoAWubeRIL8E9viCfoQmkBmZM/7lg5x5+xFS5H4qlz88OOydOyEgBQuUbhOw9Xrp9ni3kHx7xm4njnFtEBaIC2QFjikBUYPUFkmkID1PTti1AIhAQsAaIIYdpSHKzRco1SPgg1aXz80xa25eBEDVKqE+gHae3R92nsAQleA1iR8IpZYJbZhJgRBEEwObNAS4O2zqZVMmy6tl0fmjp0ur5dNY3+nrn9dTr/7flmxmODIKsYo5gjk82T9/YpnH9J4uXlaIC2QFkgLPPsWoGqUmhbgD4UnUbrM8MPBjrE7YB0S5pE8b2DImqTcMVyoCMKBEXq+YIXUAMOoVCOXqICQCYHckljqzk/VGLWsPvYSBAgiNmjHtQT5jR1LfkeahIHfRjlSvreY5OjM+XL+k1+bMOazMjkFdShSNGxAH5+CGgCxp4PEZUsm+Ox/gfMM0gJpgbTAD7WAA6G8o6qqEupQBtT0IBgZkFiH+SnB0MCImQfKvosWSmSDAEIvll1dpDW65xU9PZG+U4miZ6+NZUnwVKeyIDf6CKKQNqZkwGtIbN5X6yloZdRMGDNdPlru7q6XJ5Ygf/GTz8tZA8GlU9ZFwhrvdhjscUj5Rd0F25msA8LwDic0/tAvVO6fFkgLpAWeNQv0GvNGQnntw+eSTokkLVfPgHAnWGGAJGEQUUQlzONnAGHncwXANN3uQwyDMmkeHwQQMsUQ45mLdkxRjuOw4Rm0OLu2/RNzm25Y3dB71klievpSOffRF/b8vCyffkEMkGmKzkIDx0l3++/pSPE4rGz0WbvMOd+0QFogLZAWWGQBA0L1I8RDjXmRS6h4nLpG4Ckg3EXZNABgPF3QgvZHigtGYroLXRxq1NcB1V9AIlW9pYsRRvwQqQ1I5rcaMaxQ44e1uN6uMcUdyxPcNWXokyVrpWTU8OHRU+Xix1+Ui599VZYtXYJxReYJRkKgnxSnP6wfGjrVFggDGpMV5p9LWiAtkBb4JVng/wMBuwxRhtck8g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a:p>
        </p:txBody>
      </p:sp>
      <p:pic>
        <p:nvPicPr>
          <p:cNvPr id="4104" name="Picture 8" descr="Image result for pencils"/>
          <p:cNvPicPr>
            <a:picLocks noChangeAspect="1" noChangeArrowheads="1"/>
          </p:cNvPicPr>
          <p:nvPr/>
        </p:nvPicPr>
        <p:blipFill>
          <a:blip r:embed="rId2" cstate="print"/>
          <a:srcRect/>
          <a:stretch>
            <a:fillRect/>
          </a:stretch>
        </p:blipFill>
        <p:spPr bwMode="auto">
          <a:xfrm>
            <a:off x="6084168" y="0"/>
            <a:ext cx="2447925" cy="1866901"/>
          </a:xfrm>
          <a:prstGeom prst="rect">
            <a:avLst/>
          </a:prstGeom>
          <a:noFill/>
        </p:spPr>
      </p:pic>
      <p:pic>
        <p:nvPicPr>
          <p:cNvPr id="9218" name="Picture 2" descr="C:\Users\Computer\AppData\Local\Microsoft\Windows\INetCache\IE\BXCER1BQ\boy_pencil-swqhju[1].png"/>
          <p:cNvPicPr>
            <a:picLocks noChangeAspect="1" noChangeArrowheads="1"/>
          </p:cNvPicPr>
          <p:nvPr/>
        </p:nvPicPr>
        <p:blipFill>
          <a:blip r:embed="rId3" cstate="print"/>
          <a:srcRect/>
          <a:stretch>
            <a:fillRect/>
          </a:stretch>
        </p:blipFill>
        <p:spPr bwMode="auto">
          <a:xfrm>
            <a:off x="3500430" y="5500702"/>
            <a:ext cx="1333673" cy="1071570"/>
          </a:xfrm>
          <a:prstGeom prst="rect">
            <a:avLst/>
          </a:prstGeom>
          <a:noFill/>
        </p:spPr>
      </p:pic>
      <p:pic>
        <p:nvPicPr>
          <p:cNvPr id="9219" name="Picture 3" descr="C:\Users\Computer\AppData\Local\Microsoft\Windows\INetCache\IE\3GP1OGYX\write-36784_960_720[1].png"/>
          <p:cNvPicPr>
            <a:picLocks noChangeAspect="1" noChangeArrowheads="1"/>
          </p:cNvPicPr>
          <p:nvPr/>
        </p:nvPicPr>
        <p:blipFill>
          <a:blip r:embed="rId4" cstate="print"/>
          <a:srcRect/>
          <a:stretch>
            <a:fillRect/>
          </a:stretch>
        </p:blipFill>
        <p:spPr bwMode="auto">
          <a:xfrm>
            <a:off x="714348" y="214290"/>
            <a:ext cx="2071702" cy="1000156"/>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28677"/>
                                        </p:tgtEl>
                                        <p:attrNameLst>
                                          <p:attrName>style.visibility</p:attrName>
                                        </p:attrNameLst>
                                      </p:cBhvr>
                                      <p:to>
                                        <p:strVal val="visible"/>
                                      </p:to>
                                    </p:set>
                                    <p:animEffect transition="in" filter="dissolve">
                                      <p:cBhvr>
                                        <p:cTn id="7" dur="500"/>
                                        <p:tgtEl>
                                          <p:spTgt spid="28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sz="half" idx="1"/>
          </p:nvPr>
        </p:nvSpPr>
        <p:spPr>
          <a:xfrm>
            <a:off x="457200" y="1600200"/>
            <a:ext cx="6562725" cy="4525963"/>
          </a:xfrm>
        </p:spPr>
        <p:txBody>
          <a:bodyPr/>
          <a:lstStyle/>
          <a:p>
            <a:pPr eaLnBrk="1" hangingPunct="1">
              <a:lnSpc>
                <a:spcPct val="90000"/>
              </a:lnSpc>
              <a:buFontTx/>
              <a:buNone/>
            </a:pPr>
            <a:endParaRPr lang="en-US" sz="2400" dirty="0"/>
          </a:p>
          <a:p>
            <a:pPr eaLnBrk="1" hangingPunct="1">
              <a:lnSpc>
                <a:spcPct val="90000"/>
              </a:lnSpc>
            </a:pPr>
            <a:r>
              <a:rPr lang="en-US" sz="2000" dirty="0">
                <a:latin typeface="Comic Sans MS" pitchFamily="66" charset="0"/>
              </a:rPr>
              <a:t>Your child’s books and copies will be purchased </a:t>
            </a:r>
          </a:p>
          <a:p>
            <a:pPr marL="0" indent="0" eaLnBrk="1" hangingPunct="1">
              <a:lnSpc>
                <a:spcPct val="90000"/>
              </a:lnSpc>
              <a:buNone/>
            </a:pPr>
            <a:r>
              <a:rPr lang="en-US" sz="2000" dirty="0">
                <a:latin typeface="Comic Sans MS" pitchFamily="66" charset="0"/>
              </a:rPr>
              <a:t>     by the school</a:t>
            </a:r>
            <a:r>
              <a:rPr lang="en-IE" sz="2000" dirty="0">
                <a:latin typeface="Comic Sans MS" pitchFamily="66" charset="0"/>
              </a:rPr>
              <a:t> under new Department rules.</a:t>
            </a:r>
            <a:endParaRPr lang="en-US" sz="2000" dirty="0">
              <a:latin typeface="Comic Sans MS" pitchFamily="66" charset="0"/>
            </a:endParaRPr>
          </a:p>
          <a:p>
            <a:pPr eaLnBrk="1" hangingPunct="1">
              <a:lnSpc>
                <a:spcPct val="90000"/>
              </a:lnSpc>
              <a:buFontTx/>
              <a:buNone/>
            </a:pPr>
            <a:endParaRPr lang="en-US" sz="2000" dirty="0">
              <a:latin typeface="Comic Sans MS" pitchFamily="66" charset="0"/>
            </a:endParaRPr>
          </a:p>
          <a:p>
            <a:pPr eaLnBrk="1" hangingPunct="1">
              <a:lnSpc>
                <a:spcPct val="90000"/>
              </a:lnSpc>
            </a:pPr>
            <a:r>
              <a:rPr lang="en-IE" sz="2000" dirty="0">
                <a:latin typeface="Comic Sans MS" pitchFamily="66" charset="0"/>
              </a:rPr>
              <a:t>Parents will need to purchase the following: </a:t>
            </a:r>
          </a:p>
          <a:p>
            <a:pPr lvl="1" eaLnBrk="1" hangingPunct="1">
              <a:lnSpc>
                <a:spcPct val="90000"/>
              </a:lnSpc>
            </a:pPr>
            <a:r>
              <a:rPr lang="en-IE" sz="2000" dirty="0" smtClean="0">
                <a:latin typeface="Comic Sans MS" pitchFamily="66" charset="0"/>
              </a:rPr>
              <a:t>2 x Jumbo grip pencils </a:t>
            </a:r>
            <a:endParaRPr lang="en-IE" sz="2000" dirty="0">
              <a:latin typeface="Comic Sans MS" pitchFamily="66" charset="0"/>
            </a:endParaRPr>
          </a:p>
          <a:p>
            <a:pPr lvl="1" eaLnBrk="1" hangingPunct="1">
              <a:lnSpc>
                <a:spcPct val="90000"/>
              </a:lnSpc>
            </a:pPr>
            <a:r>
              <a:rPr lang="en-IE" sz="2000" dirty="0" smtClean="0">
                <a:latin typeface="Comic Sans MS" pitchFamily="66" charset="0"/>
              </a:rPr>
              <a:t>2 x plain white rubbers</a:t>
            </a:r>
            <a:endParaRPr lang="en-IE" sz="2000" dirty="0">
              <a:latin typeface="Comic Sans MS" pitchFamily="66" charset="0"/>
            </a:endParaRPr>
          </a:p>
          <a:p>
            <a:pPr lvl="1" eaLnBrk="1" hangingPunct="1">
              <a:lnSpc>
                <a:spcPct val="90000"/>
              </a:lnSpc>
            </a:pPr>
            <a:r>
              <a:rPr lang="en-IE" sz="2000" dirty="0">
                <a:latin typeface="Comic Sans MS" pitchFamily="66" charset="0"/>
              </a:rPr>
              <a:t>one pack of 12 twistable crayons </a:t>
            </a:r>
          </a:p>
          <a:p>
            <a:pPr lvl="1" eaLnBrk="1" hangingPunct="1">
              <a:lnSpc>
                <a:spcPct val="90000"/>
              </a:lnSpc>
            </a:pPr>
            <a:r>
              <a:rPr lang="en-IE" sz="2000" dirty="0">
                <a:latin typeface="Comic Sans MS" pitchFamily="66" charset="0"/>
              </a:rPr>
              <a:t>one soft zipped </a:t>
            </a:r>
            <a:r>
              <a:rPr lang="en-IE" sz="2000" dirty="0" smtClean="0">
                <a:latin typeface="Comic Sans MS" pitchFamily="66" charset="0"/>
              </a:rPr>
              <a:t>folder</a:t>
            </a:r>
          </a:p>
          <a:p>
            <a:pPr lvl="1" eaLnBrk="1" hangingPunct="1">
              <a:lnSpc>
                <a:spcPct val="90000"/>
              </a:lnSpc>
            </a:pPr>
            <a:r>
              <a:rPr lang="en-IE" sz="2000" dirty="0" smtClean="0">
                <a:latin typeface="Comic Sans MS" pitchFamily="66" charset="0"/>
              </a:rPr>
              <a:t>1 x 40g glue stick</a:t>
            </a:r>
            <a:endParaRPr lang="en-IE" sz="2000" dirty="0">
              <a:latin typeface="Comic Sans MS" pitchFamily="66" charset="0"/>
            </a:endParaRPr>
          </a:p>
          <a:p>
            <a:pPr marL="457200" lvl="1" indent="0" eaLnBrk="1" hangingPunct="1">
              <a:lnSpc>
                <a:spcPct val="90000"/>
              </a:lnSpc>
              <a:buNone/>
            </a:pPr>
            <a:endParaRPr lang="en-IE" sz="2000" dirty="0">
              <a:latin typeface="Comic Sans MS" pitchFamily="66" charset="0"/>
            </a:endParaRPr>
          </a:p>
          <a:p>
            <a:pPr marL="457200" lvl="1" indent="0" eaLnBrk="1" hangingPunct="1">
              <a:lnSpc>
                <a:spcPct val="90000"/>
              </a:lnSpc>
              <a:buNone/>
            </a:pPr>
            <a:r>
              <a:rPr lang="en-IE" sz="2000" dirty="0">
                <a:latin typeface="Comic Sans MS" pitchFamily="66" charset="0"/>
              </a:rPr>
              <a:t>Please ensure that all </a:t>
            </a:r>
            <a:r>
              <a:rPr lang="en-US" sz="2000" dirty="0">
                <a:latin typeface="Comic Sans MS" pitchFamily="66" charset="0"/>
              </a:rPr>
              <a:t>stationery is </a:t>
            </a:r>
          </a:p>
          <a:p>
            <a:pPr marL="457200" lvl="1" indent="0" eaLnBrk="1" hangingPunct="1">
              <a:lnSpc>
                <a:spcPct val="90000"/>
              </a:lnSpc>
              <a:buNone/>
            </a:pPr>
            <a:r>
              <a:rPr lang="en-US" sz="2000" dirty="0">
                <a:latin typeface="Comic Sans MS" pitchFamily="66" charset="0"/>
              </a:rPr>
              <a:t>clearly labelled.</a:t>
            </a:r>
          </a:p>
          <a:p>
            <a:pPr eaLnBrk="1" hangingPunct="1">
              <a:lnSpc>
                <a:spcPct val="90000"/>
              </a:lnSpc>
              <a:buFontTx/>
              <a:buNone/>
            </a:pPr>
            <a:endParaRPr lang="en-IE" sz="2000" i="1" u="sng" dirty="0">
              <a:latin typeface="Comic Sans MS" pitchFamily="66" charset="0"/>
            </a:endParaRPr>
          </a:p>
          <a:p>
            <a:pPr eaLnBrk="1" hangingPunct="1">
              <a:lnSpc>
                <a:spcPct val="90000"/>
              </a:lnSpc>
              <a:buFontTx/>
              <a:buNone/>
            </a:pPr>
            <a:endParaRPr lang="en-US" sz="2400" dirty="0">
              <a:latin typeface="Comic Sans MS" pitchFamily="66" charset="0"/>
            </a:endParaRPr>
          </a:p>
          <a:p>
            <a:pPr eaLnBrk="1" hangingPunct="1">
              <a:lnSpc>
                <a:spcPct val="90000"/>
              </a:lnSpc>
              <a:buFontTx/>
              <a:buNone/>
            </a:pPr>
            <a:endParaRPr lang="en-US" sz="2400" dirty="0">
              <a:latin typeface="Comic Sans MS" pitchFamily="66" charset="0"/>
            </a:endParaRPr>
          </a:p>
          <a:p>
            <a:pPr eaLnBrk="1" hangingPunct="1">
              <a:lnSpc>
                <a:spcPct val="90000"/>
              </a:lnSpc>
              <a:buFontTx/>
              <a:buNone/>
            </a:pPr>
            <a:endParaRPr lang="en-US" sz="2400" dirty="0">
              <a:latin typeface="Comic Sans MS" pitchFamily="66" charset="0"/>
            </a:endParaRPr>
          </a:p>
          <a:p>
            <a:pPr eaLnBrk="1" hangingPunct="1">
              <a:lnSpc>
                <a:spcPct val="90000"/>
              </a:lnSpc>
              <a:buFontTx/>
              <a:buNone/>
            </a:pPr>
            <a:endParaRPr lang="en-US" sz="2400" dirty="0">
              <a:latin typeface="Comic Sans MS" pitchFamily="66" charset="0"/>
            </a:endParaRPr>
          </a:p>
          <a:p>
            <a:pPr eaLnBrk="1" hangingPunct="1">
              <a:lnSpc>
                <a:spcPct val="90000"/>
              </a:lnSpc>
              <a:buFontTx/>
              <a:buNone/>
            </a:pPr>
            <a:endParaRPr lang="en-US" sz="2400" dirty="0">
              <a:latin typeface="Comic Sans MS" pitchFamily="66" charset="0"/>
            </a:endParaRPr>
          </a:p>
          <a:p>
            <a:pPr eaLnBrk="1" hangingPunct="1">
              <a:lnSpc>
                <a:spcPct val="90000"/>
              </a:lnSpc>
              <a:buFontTx/>
              <a:buNone/>
            </a:pPr>
            <a:endParaRPr lang="en-US" sz="2400" dirty="0">
              <a:latin typeface="Comic Sans MS" pitchFamily="66" charset="0"/>
            </a:endParaRPr>
          </a:p>
          <a:p>
            <a:pPr eaLnBrk="1" hangingPunct="1">
              <a:lnSpc>
                <a:spcPct val="90000"/>
              </a:lnSpc>
            </a:pPr>
            <a:endParaRPr lang="en-GB" sz="2000" dirty="0">
              <a:latin typeface="Comic Sans MS" pitchFamily="66" charset="0"/>
            </a:endParaRPr>
          </a:p>
        </p:txBody>
      </p:sp>
      <p:sp>
        <p:nvSpPr>
          <p:cNvPr id="18435" name="Text Box 4"/>
          <p:cNvSpPr txBox="1">
            <a:spLocks noChangeArrowheads="1"/>
          </p:cNvSpPr>
          <p:nvPr/>
        </p:nvSpPr>
        <p:spPr bwMode="auto">
          <a:xfrm>
            <a:off x="1547813" y="836613"/>
            <a:ext cx="5616575" cy="707886"/>
          </a:xfrm>
          <a:prstGeom prst="rect">
            <a:avLst/>
          </a:prstGeom>
          <a:noFill/>
          <a:ln w="9525">
            <a:noFill/>
            <a:miter lim="800000"/>
            <a:headEnd/>
            <a:tailEnd/>
          </a:ln>
        </p:spPr>
        <p:txBody>
          <a:bodyPr>
            <a:spAutoFit/>
          </a:bodyPr>
          <a:lstStyle/>
          <a:p>
            <a:pPr>
              <a:spcBef>
                <a:spcPct val="50000"/>
              </a:spcBef>
            </a:pPr>
            <a:r>
              <a:rPr lang="en-GB" sz="4000" dirty="0">
                <a:latin typeface="Ashley Inline" pitchFamily="82" charset="0"/>
              </a:rPr>
              <a:t>Booklist &amp; Stationery</a:t>
            </a:r>
          </a:p>
        </p:txBody>
      </p:sp>
      <p:pic>
        <p:nvPicPr>
          <p:cNvPr id="18436" name="Picture 14" descr="j0234087"/>
          <p:cNvPicPr>
            <a:picLocks noChangeAspect="1" noChangeArrowheads="1"/>
          </p:cNvPicPr>
          <p:nvPr/>
        </p:nvPicPr>
        <p:blipFill>
          <a:blip r:embed="rId2" cstate="print"/>
          <a:srcRect/>
          <a:stretch>
            <a:fillRect/>
          </a:stretch>
        </p:blipFill>
        <p:spPr bwMode="auto">
          <a:xfrm>
            <a:off x="6643702" y="642918"/>
            <a:ext cx="2286016" cy="2214578"/>
          </a:xfrm>
          <a:prstGeom prst="rect">
            <a:avLst/>
          </a:prstGeom>
          <a:noFill/>
          <a:ln w="9525">
            <a:noFill/>
            <a:miter lim="800000"/>
            <a:headEnd/>
            <a:tailEnd/>
          </a:ln>
        </p:spPr>
      </p:pic>
      <p:pic>
        <p:nvPicPr>
          <p:cNvPr id="18437" name="Picture 9" descr="j0199228"/>
          <p:cNvPicPr>
            <a:picLocks noChangeAspect="1" noChangeArrowheads="1"/>
          </p:cNvPicPr>
          <p:nvPr/>
        </p:nvPicPr>
        <p:blipFill>
          <a:blip r:embed="rId3" cstate="print"/>
          <a:srcRect/>
          <a:stretch>
            <a:fillRect/>
          </a:stretch>
        </p:blipFill>
        <p:spPr bwMode="auto">
          <a:xfrm>
            <a:off x="214282" y="0"/>
            <a:ext cx="1731963" cy="1350962"/>
          </a:xfrm>
          <a:prstGeom prst="rect">
            <a:avLst/>
          </a:prstGeom>
          <a:noFill/>
          <a:ln w="9525">
            <a:noFill/>
            <a:miter lim="800000"/>
            <a:headEnd/>
            <a:tailEnd/>
          </a:ln>
        </p:spPr>
      </p:pic>
      <p:pic>
        <p:nvPicPr>
          <p:cNvPr id="10242" name="Picture 2" descr="C:\Users\Computer\AppData\Local\Microsoft\Windows\INetCache\IE\BXCER1BQ\IMGP5143[1].JPG"/>
          <p:cNvPicPr>
            <a:picLocks noChangeAspect="1" noChangeArrowheads="1"/>
          </p:cNvPicPr>
          <p:nvPr/>
        </p:nvPicPr>
        <p:blipFill>
          <a:blip r:embed="rId4" cstate="print"/>
          <a:srcRect/>
          <a:stretch>
            <a:fillRect/>
          </a:stretch>
        </p:blipFill>
        <p:spPr bwMode="auto">
          <a:xfrm>
            <a:off x="5929322" y="4286256"/>
            <a:ext cx="2649244" cy="1773338"/>
          </a:xfrm>
          <a:prstGeom prst="rect">
            <a:avLst/>
          </a:prstGeom>
          <a:noFill/>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sz="half" idx="1"/>
          </p:nvPr>
        </p:nvSpPr>
        <p:spPr>
          <a:xfrm>
            <a:off x="500034" y="1268760"/>
            <a:ext cx="7744374" cy="1647063"/>
          </a:xfrm>
        </p:spPr>
        <p:txBody>
          <a:bodyPr anchor="ctr"/>
          <a:lstStyle/>
          <a:p>
            <a:pPr eaLnBrk="1" hangingPunct="1">
              <a:buNone/>
            </a:pPr>
            <a:r>
              <a:rPr lang="en-GB" sz="2400" dirty="0">
                <a:latin typeface="Comic Sans MS" pitchFamily="66" charset="0"/>
              </a:rPr>
              <a:t>	</a:t>
            </a:r>
            <a:r>
              <a:rPr lang="en-GB" sz="2400" b="1" dirty="0">
                <a:solidFill>
                  <a:srgbClr val="6666FF"/>
                </a:solidFill>
                <a:latin typeface="Comic Sans MS" pitchFamily="66" charset="0"/>
              </a:rPr>
              <a:t>We’ll see you on Wednesday 30</a:t>
            </a:r>
            <a:r>
              <a:rPr lang="en-GB" sz="2400" b="1" baseline="30000" dirty="0">
                <a:solidFill>
                  <a:srgbClr val="6666FF"/>
                </a:solidFill>
                <a:latin typeface="Comic Sans MS" pitchFamily="66" charset="0"/>
              </a:rPr>
              <a:t>th</a:t>
            </a:r>
            <a:r>
              <a:rPr lang="en-GB" sz="2400" b="1" dirty="0">
                <a:solidFill>
                  <a:srgbClr val="6666FF"/>
                </a:solidFill>
                <a:latin typeface="Comic Sans MS" pitchFamily="66" charset="0"/>
              </a:rPr>
              <a:t> August 2023.</a:t>
            </a:r>
          </a:p>
        </p:txBody>
      </p:sp>
      <p:sp>
        <p:nvSpPr>
          <p:cNvPr id="19459" name="Text Box 5"/>
          <p:cNvSpPr txBox="1">
            <a:spLocks noChangeArrowheads="1"/>
          </p:cNvSpPr>
          <p:nvPr/>
        </p:nvSpPr>
        <p:spPr bwMode="auto">
          <a:xfrm>
            <a:off x="827088" y="476250"/>
            <a:ext cx="7129462" cy="590418"/>
          </a:xfrm>
          <a:prstGeom prst="rect">
            <a:avLst/>
          </a:prstGeom>
          <a:solidFill>
            <a:srgbClr val="FFFF00">
              <a:alpha val="27843"/>
            </a:srgbClr>
          </a:solidFill>
          <a:ln w="9525">
            <a:noFill/>
            <a:miter lim="800000"/>
            <a:headEnd/>
            <a:tailEnd/>
          </a:ln>
        </p:spPr>
        <p:txBody>
          <a:bodyPr>
            <a:spAutoFit/>
          </a:bodyPr>
          <a:lstStyle/>
          <a:p>
            <a:pPr>
              <a:lnSpc>
                <a:spcPct val="80000"/>
              </a:lnSpc>
              <a:spcBef>
                <a:spcPct val="20000"/>
              </a:spcBef>
            </a:pPr>
            <a:r>
              <a:rPr lang="en-GB" sz="4000" dirty="0">
                <a:solidFill>
                  <a:srgbClr val="00B0F0"/>
                </a:solidFill>
              </a:rPr>
              <a:t>Mol an </a:t>
            </a:r>
            <a:r>
              <a:rPr lang="en-GB" sz="4000" dirty="0" err="1">
                <a:solidFill>
                  <a:srgbClr val="00B0F0"/>
                </a:solidFill>
              </a:rPr>
              <a:t>óige</a:t>
            </a:r>
            <a:r>
              <a:rPr lang="en-GB" sz="4000" dirty="0">
                <a:solidFill>
                  <a:srgbClr val="00B0F0"/>
                </a:solidFill>
              </a:rPr>
              <a:t> </a:t>
            </a:r>
            <a:r>
              <a:rPr lang="en-GB" sz="4000" dirty="0" err="1">
                <a:solidFill>
                  <a:srgbClr val="00B0F0"/>
                </a:solidFill>
              </a:rPr>
              <a:t>agus</a:t>
            </a:r>
            <a:r>
              <a:rPr lang="en-GB" sz="4000" dirty="0">
                <a:solidFill>
                  <a:srgbClr val="00B0F0"/>
                </a:solidFill>
              </a:rPr>
              <a:t> </a:t>
            </a:r>
            <a:r>
              <a:rPr lang="en-GB" sz="4000" dirty="0" err="1">
                <a:solidFill>
                  <a:srgbClr val="00B0F0"/>
                </a:solidFill>
              </a:rPr>
              <a:t>tiocfaidh</a:t>
            </a:r>
            <a:r>
              <a:rPr lang="en-GB" sz="4000" dirty="0">
                <a:solidFill>
                  <a:srgbClr val="00B0F0"/>
                </a:solidFill>
              </a:rPr>
              <a:t> </a:t>
            </a:r>
            <a:r>
              <a:rPr lang="en-GB" sz="4000" dirty="0" err="1">
                <a:solidFill>
                  <a:srgbClr val="00B0F0"/>
                </a:solidFill>
              </a:rPr>
              <a:t>sí</a:t>
            </a:r>
            <a:r>
              <a:rPr lang="en-GB" sz="4000" dirty="0">
                <a:solidFill>
                  <a:srgbClr val="00B0F0"/>
                </a:solidFill>
              </a:rPr>
              <a:t>!</a:t>
            </a:r>
          </a:p>
        </p:txBody>
      </p:sp>
      <p:pic>
        <p:nvPicPr>
          <p:cNvPr id="11268" name="Picture 4" descr="C:\Users\Computer\AppData\Local\Microsoft\Windows\INetCache\IE\3GP1OGYX\school[1].gif"/>
          <p:cNvPicPr>
            <a:picLocks noChangeAspect="1" noChangeArrowheads="1"/>
          </p:cNvPicPr>
          <p:nvPr/>
        </p:nvPicPr>
        <p:blipFill>
          <a:blip r:embed="rId2"/>
          <a:srcRect/>
          <a:stretch>
            <a:fillRect/>
          </a:stretch>
        </p:blipFill>
        <p:spPr bwMode="auto">
          <a:xfrm>
            <a:off x="500034" y="2786058"/>
            <a:ext cx="5429250" cy="2948004"/>
          </a:xfrm>
          <a:prstGeom prst="rect">
            <a:avLst/>
          </a:prstGeom>
          <a:noFill/>
        </p:spPr>
      </p:pic>
      <p:pic>
        <p:nvPicPr>
          <p:cNvPr id="11269" name="Picture 5" descr="C:\Users\Computer\AppData\Local\Microsoft\Windows\INetCache\IE\Q040X0LJ\thank_you[1].jpg"/>
          <p:cNvPicPr>
            <a:picLocks noChangeAspect="1" noChangeArrowheads="1"/>
          </p:cNvPicPr>
          <p:nvPr/>
        </p:nvPicPr>
        <p:blipFill>
          <a:blip r:embed="rId3" cstate="print"/>
          <a:srcRect/>
          <a:stretch>
            <a:fillRect/>
          </a:stretch>
        </p:blipFill>
        <p:spPr bwMode="auto">
          <a:xfrm>
            <a:off x="6572264" y="4643446"/>
            <a:ext cx="2214546" cy="1509736"/>
          </a:xfrm>
          <a:prstGeom prst="rect">
            <a:avLst/>
          </a:prstGeom>
          <a:noFill/>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00101" y="692696"/>
            <a:ext cx="7727480" cy="923330"/>
          </a:xfrm>
          <a:prstGeom prst="rect">
            <a:avLst/>
          </a:prstGeom>
          <a:noFill/>
        </p:spPr>
        <p:txBody>
          <a:bodyPr wrap="square">
            <a:spAutoFit/>
          </a:bodyPr>
          <a:lstStyle/>
          <a:p>
            <a:pPr algn="ctr">
              <a:defRPr/>
            </a:pPr>
            <a:r>
              <a:rPr lang="en-US"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Mission Statement</a:t>
            </a:r>
          </a:p>
        </p:txBody>
      </p:sp>
      <p:sp>
        <p:nvSpPr>
          <p:cNvPr id="4099" name="TextBox 5"/>
          <p:cNvSpPr txBox="1">
            <a:spLocks noChangeArrowheads="1"/>
          </p:cNvSpPr>
          <p:nvPr/>
        </p:nvSpPr>
        <p:spPr bwMode="auto">
          <a:xfrm>
            <a:off x="971550" y="1989138"/>
            <a:ext cx="7488238" cy="3108543"/>
          </a:xfrm>
          <a:prstGeom prst="rect">
            <a:avLst/>
          </a:prstGeom>
          <a:noFill/>
          <a:ln w="9525">
            <a:noFill/>
            <a:miter lim="800000"/>
            <a:headEnd/>
            <a:tailEnd/>
          </a:ln>
        </p:spPr>
        <p:txBody>
          <a:bodyPr>
            <a:spAutoFit/>
          </a:bodyPr>
          <a:lstStyle/>
          <a:p>
            <a:r>
              <a:rPr lang="en-US" sz="2800" dirty="0"/>
              <a:t>To give   the   children  a  sense of self-worth and value, to empower them to develop their individual potential as human beings and to respect all others as equals. See school website </a:t>
            </a:r>
            <a:r>
              <a:rPr lang="en-US" sz="2800" u="sng" dirty="0">
                <a:hlinkClick r:id="rId2"/>
              </a:rPr>
              <a:t>www.boherlahanns.com</a:t>
            </a:r>
            <a:r>
              <a:rPr lang="en-US" sz="2800" dirty="0"/>
              <a:t> for full mission statement and school policies.</a:t>
            </a:r>
            <a:endParaRPr lang="en-IE" sz="2800" dirty="0"/>
          </a:p>
        </p:txBody>
      </p:sp>
      <p:pic>
        <p:nvPicPr>
          <p:cNvPr id="13314" name="Picture 2" descr="C:\Users\Computer\AppData\Local\Microsoft\Windows\INetCache\IE\BXCER1BQ\group-of-kids-clipart-happy_kids_clipart[1].jpg"/>
          <p:cNvPicPr>
            <a:picLocks noChangeAspect="1" noChangeArrowheads="1"/>
          </p:cNvPicPr>
          <p:nvPr/>
        </p:nvPicPr>
        <p:blipFill>
          <a:blip r:embed="rId3"/>
          <a:srcRect/>
          <a:stretch>
            <a:fillRect/>
          </a:stretch>
        </p:blipFill>
        <p:spPr bwMode="auto">
          <a:xfrm>
            <a:off x="3286116" y="4929198"/>
            <a:ext cx="5143536" cy="1714512"/>
          </a:xfrm>
          <a:prstGeom prst="rect">
            <a:avLst/>
          </a:prstGeom>
          <a:noFill/>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4"/>
          <p:cNvSpPr>
            <a:spLocks noGrp="1"/>
          </p:cNvSpPr>
          <p:nvPr>
            <p:ph idx="1"/>
          </p:nvPr>
        </p:nvSpPr>
        <p:spPr>
          <a:xfrm>
            <a:off x="457200" y="1500188"/>
            <a:ext cx="8329613" cy="4625975"/>
          </a:xfrm>
        </p:spPr>
        <p:txBody>
          <a:bodyPr/>
          <a:lstStyle/>
          <a:p>
            <a:r>
              <a:rPr lang="en-IE" sz="2400" dirty="0"/>
              <a:t>Múinteoir Catherine:   Principal</a:t>
            </a:r>
          </a:p>
          <a:p>
            <a:r>
              <a:rPr lang="en-IE" sz="2400" dirty="0"/>
              <a:t>Múinteoir Sharon:       Deputy Principal</a:t>
            </a:r>
          </a:p>
          <a:p>
            <a:pPr algn="just"/>
            <a:r>
              <a:rPr lang="en-IE" sz="2400" dirty="0"/>
              <a:t>Múinteoir Irene:	        Teacher </a:t>
            </a:r>
          </a:p>
          <a:p>
            <a:r>
              <a:rPr lang="en-IE" sz="2400" dirty="0"/>
              <a:t>Múinteoir Lauren:	       Teacher</a:t>
            </a:r>
          </a:p>
          <a:p>
            <a:r>
              <a:rPr lang="en-IE" sz="2400" dirty="0"/>
              <a:t>Múinteoir Tina             Teacher</a:t>
            </a:r>
          </a:p>
          <a:p>
            <a:r>
              <a:rPr lang="en-IE" sz="2400" dirty="0"/>
              <a:t>Múinteoir Shauna:      Teacher </a:t>
            </a:r>
          </a:p>
          <a:p>
            <a:r>
              <a:rPr lang="en-IE" sz="2400" dirty="0"/>
              <a:t>Sinéad Doyle:	        School Secretary</a:t>
            </a:r>
          </a:p>
          <a:p>
            <a:r>
              <a:rPr lang="en-IE" sz="2400" dirty="0"/>
              <a:t>Kay Fanning:	        SNA 	 </a:t>
            </a:r>
          </a:p>
          <a:p>
            <a:r>
              <a:rPr lang="en-IE" sz="2400" dirty="0"/>
              <a:t>Joanne Maher:            SNA</a:t>
            </a:r>
          </a:p>
          <a:p>
            <a:r>
              <a:rPr lang="en-IE" sz="2400" dirty="0"/>
              <a:t>Caroline Fitzgerald:     Caretaker</a:t>
            </a:r>
          </a:p>
          <a:p>
            <a:endParaRPr lang="en-IE" sz="2000" dirty="0"/>
          </a:p>
        </p:txBody>
      </p:sp>
      <p:sp>
        <p:nvSpPr>
          <p:cNvPr id="6" name="Rectangle 5"/>
          <p:cNvSpPr/>
          <p:nvPr/>
        </p:nvSpPr>
        <p:spPr>
          <a:xfrm>
            <a:off x="2123728" y="332656"/>
            <a:ext cx="4432625"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IE"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School Team</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p:txBody>
          <a:bodyPr/>
          <a:lstStyle/>
          <a:p>
            <a:r>
              <a:rPr lang="en-IE"/>
              <a:t>Parents Council &amp; B.O.M</a:t>
            </a:r>
          </a:p>
        </p:txBody>
      </p:sp>
      <p:sp>
        <p:nvSpPr>
          <p:cNvPr id="6147" name="Content Placeholder 4"/>
          <p:cNvSpPr>
            <a:spLocks noGrp="1"/>
          </p:cNvSpPr>
          <p:nvPr>
            <p:ph sz="half" idx="1"/>
          </p:nvPr>
        </p:nvSpPr>
        <p:spPr/>
        <p:txBody>
          <a:bodyPr/>
          <a:lstStyle/>
          <a:p>
            <a:r>
              <a:rPr lang="en-IE" dirty="0">
                <a:solidFill>
                  <a:srgbClr val="FF0000"/>
                </a:solidFill>
              </a:rPr>
              <a:t>Parents Council</a:t>
            </a:r>
          </a:p>
          <a:p>
            <a:pPr>
              <a:buFontTx/>
              <a:buNone/>
            </a:pPr>
            <a:r>
              <a:rPr lang="en-IE" dirty="0"/>
              <a:t>Kathryn Maher </a:t>
            </a:r>
            <a:r>
              <a:rPr lang="en-IE" sz="2000" dirty="0"/>
              <a:t>(Chairperson)</a:t>
            </a:r>
          </a:p>
          <a:p>
            <a:pPr>
              <a:buFontTx/>
              <a:buNone/>
            </a:pPr>
            <a:r>
              <a:rPr lang="en-IE" dirty="0" err="1"/>
              <a:t>Mairead</a:t>
            </a:r>
            <a:r>
              <a:rPr lang="en-IE" dirty="0"/>
              <a:t> Hogan &amp; </a:t>
            </a:r>
            <a:r>
              <a:rPr lang="en-IE" dirty="0" err="1"/>
              <a:t>Averil</a:t>
            </a:r>
            <a:r>
              <a:rPr lang="en-IE" dirty="0"/>
              <a:t> Maher </a:t>
            </a:r>
            <a:r>
              <a:rPr lang="en-IE" sz="2000" dirty="0"/>
              <a:t>(Joint Secretary)</a:t>
            </a:r>
          </a:p>
          <a:p>
            <a:pPr>
              <a:buFontTx/>
              <a:buNone/>
            </a:pPr>
            <a:r>
              <a:rPr lang="en-US" dirty="0"/>
              <a:t>Ruth O’Conner &amp; David </a:t>
            </a:r>
            <a:r>
              <a:rPr lang="en-US" dirty="0" err="1"/>
              <a:t>Kinane</a:t>
            </a:r>
            <a:r>
              <a:rPr lang="en-US" dirty="0"/>
              <a:t> </a:t>
            </a:r>
            <a:r>
              <a:rPr lang="en-US" sz="2000" dirty="0"/>
              <a:t>(Joint Treasurers)</a:t>
            </a:r>
            <a:endParaRPr lang="en-IE" sz="2000" dirty="0"/>
          </a:p>
          <a:p>
            <a:pPr>
              <a:buFontTx/>
              <a:buNone/>
            </a:pPr>
            <a:r>
              <a:rPr lang="en-IE" dirty="0"/>
              <a:t>Committee Members – </a:t>
            </a:r>
            <a:r>
              <a:rPr lang="en-IE" sz="2000" dirty="0"/>
              <a:t>(11 Parents)</a:t>
            </a:r>
          </a:p>
        </p:txBody>
      </p:sp>
      <p:sp>
        <p:nvSpPr>
          <p:cNvPr id="6148" name="Content Placeholder 5"/>
          <p:cNvSpPr>
            <a:spLocks noGrp="1"/>
          </p:cNvSpPr>
          <p:nvPr>
            <p:ph sz="half" idx="2"/>
          </p:nvPr>
        </p:nvSpPr>
        <p:spPr>
          <a:xfrm>
            <a:off x="4572000" y="1340768"/>
            <a:ext cx="4464496" cy="5184576"/>
          </a:xfrm>
        </p:spPr>
        <p:txBody>
          <a:bodyPr/>
          <a:lstStyle/>
          <a:p>
            <a:r>
              <a:rPr lang="en-IE" sz="2700" dirty="0">
                <a:solidFill>
                  <a:srgbClr val="FF0000"/>
                </a:solidFill>
              </a:rPr>
              <a:t>Board of Management</a:t>
            </a:r>
          </a:p>
          <a:p>
            <a:pPr>
              <a:buNone/>
            </a:pPr>
            <a:r>
              <a:rPr lang="en-IE" dirty="0"/>
              <a:t>Brendan Ryan </a:t>
            </a:r>
            <a:r>
              <a:rPr lang="en-IE" sz="2000" dirty="0"/>
              <a:t>(Chairperson)</a:t>
            </a:r>
          </a:p>
          <a:p>
            <a:pPr>
              <a:buFontTx/>
              <a:buNone/>
            </a:pPr>
            <a:r>
              <a:rPr lang="en-IE" dirty="0"/>
              <a:t>Fr. Joe Egan </a:t>
            </a:r>
            <a:r>
              <a:rPr lang="en-IE" sz="2000" dirty="0"/>
              <a:t>(Vice Chair.)</a:t>
            </a:r>
          </a:p>
          <a:p>
            <a:pPr>
              <a:buFontTx/>
              <a:buNone/>
            </a:pPr>
            <a:r>
              <a:rPr lang="en-IE" dirty="0"/>
              <a:t>Catherine Cleary </a:t>
            </a:r>
            <a:r>
              <a:rPr lang="en-IE" sz="2000" dirty="0"/>
              <a:t>(Secretary)</a:t>
            </a:r>
          </a:p>
          <a:p>
            <a:pPr>
              <a:buNone/>
            </a:pPr>
            <a:r>
              <a:rPr lang="en-IE" dirty="0"/>
              <a:t>John Maher </a:t>
            </a:r>
            <a:r>
              <a:rPr lang="en-IE" sz="2000" dirty="0"/>
              <a:t>(Treasurer)</a:t>
            </a:r>
          </a:p>
          <a:p>
            <a:pPr>
              <a:buNone/>
            </a:pPr>
            <a:r>
              <a:rPr lang="en-IE" dirty="0"/>
              <a:t>Tina O’Brien </a:t>
            </a:r>
            <a:r>
              <a:rPr lang="en-IE" sz="1800" dirty="0"/>
              <a:t>(</a:t>
            </a:r>
            <a:r>
              <a:rPr lang="en-IE" sz="2000" dirty="0"/>
              <a:t>Teacher Rep.)</a:t>
            </a:r>
          </a:p>
          <a:p>
            <a:pPr>
              <a:buFontTx/>
              <a:buNone/>
            </a:pPr>
            <a:r>
              <a:rPr lang="en-IE" dirty="0" err="1"/>
              <a:t>Mairéad</a:t>
            </a:r>
            <a:r>
              <a:rPr lang="en-IE" dirty="0"/>
              <a:t> Tarrant </a:t>
            </a:r>
            <a:r>
              <a:rPr lang="en-IE" sz="2000" dirty="0"/>
              <a:t>(Parent Rep.)</a:t>
            </a:r>
          </a:p>
          <a:p>
            <a:pPr>
              <a:buFontTx/>
              <a:buNone/>
            </a:pPr>
            <a:r>
              <a:rPr lang="en-IE" dirty="0"/>
              <a:t>Mary Ryan &amp; J.J. Kennedy </a:t>
            </a:r>
            <a:r>
              <a:rPr lang="en-IE" sz="2000" dirty="0"/>
              <a:t>(Community Reps.) </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4"/>
          <p:cNvSpPr>
            <a:spLocks noGrp="1"/>
          </p:cNvSpPr>
          <p:nvPr>
            <p:ph sz="half" idx="1"/>
          </p:nvPr>
        </p:nvSpPr>
        <p:spPr>
          <a:xfrm>
            <a:off x="457200" y="1268413"/>
            <a:ext cx="4038600" cy="4857750"/>
          </a:xfrm>
        </p:spPr>
        <p:txBody>
          <a:bodyPr/>
          <a:lstStyle/>
          <a:p>
            <a:pPr>
              <a:buFontTx/>
              <a:buNone/>
            </a:pPr>
            <a:r>
              <a:rPr lang="en-IE" sz="2000" b="1" dirty="0">
                <a:solidFill>
                  <a:srgbClr val="FF0000"/>
                </a:solidFill>
              </a:rPr>
              <a:t>Morning</a:t>
            </a:r>
          </a:p>
          <a:p>
            <a:pPr lvl="1">
              <a:buFont typeface="Arial" charset="0"/>
              <a:buChar char="•"/>
            </a:pPr>
            <a:r>
              <a:rPr lang="en-IE" sz="2000" dirty="0"/>
              <a:t>School begins at 9:20.</a:t>
            </a:r>
          </a:p>
          <a:p>
            <a:pPr lvl="1">
              <a:buFont typeface="Arial" charset="0"/>
              <a:buChar char="•"/>
            </a:pPr>
            <a:r>
              <a:rPr lang="en-IE" sz="2000" dirty="0"/>
              <a:t>Punctuality is the key.</a:t>
            </a:r>
          </a:p>
          <a:p>
            <a:pPr lvl="1">
              <a:buFontTx/>
              <a:buNone/>
            </a:pPr>
            <a:endParaRPr lang="en-IE" sz="2000" dirty="0"/>
          </a:p>
          <a:p>
            <a:pPr>
              <a:buFontTx/>
              <a:buNone/>
            </a:pPr>
            <a:r>
              <a:rPr lang="en-IE" sz="2000" b="1" dirty="0">
                <a:solidFill>
                  <a:srgbClr val="FF0000"/>
                </a:solidFill>
              </a:rPr>
              <a:t>Home Time</a:t>
            </a:r>
          </a:p>
          <a:p>
            <a:r>
              <a:rPr lang="en-US" sz="2000" dirty="0"/>
              <a:t>All junior infants go home at </a:t>
            </a:r>
            <a:r>
              <a:rPr lang="en-US" sz="2000" dirty="0">
                <a:solidFill>
                  <a:srgbClr val="FF3300"/>
                </a:solidFill>
              </a:rPr>
              <a:t>2 o’clock. </a:t>
            </a:r>
            <a:r>
              <a:rPr lang="en-US" sz="2000" dirty="0"/>
              <a:t>Prompt collection is essential as your child may fret if he/she thinks there is nobody coming. </a:t>
            </a:r>
          </a:p>
          <a:p>
            <a:endParaRPr lang="en-US" sz="2000" dirty="0"/>
          </a:p>
          <a:p>
            <a:r>
              <a:rPr lang="en-US" sz="2000" dirty="0"/>
              <a:t>If there are any special collection arrangements please let us know in advance by phoning the office.</a:t>
            </a:r>
            <a:endParaRPr lang="en-GB" sz="2000" dirty="0"/>
          </a:p>
          <a:p>
            <a:pPr lvl="1">
              <a:buFontTx/>
              <a:buNone/>
            </a:pPr>
            <a:endParaRPr lang="en-IE" sz="2000" dirty="0"/>
          </a:p>
          <a:p>
            <a:pPr>
              <a:buFontTx/>
              <a:buNone/>
            </a:pPr>
            <a:r>
              <a:rPr lang="en-IE" sz="2000" dirty="0"/>
              <a:t>	</a:t>
            </a:r>
          </a:p>
          <a:p>
            <a:endParaRPr lang="en-IE" sz="2000" dirty="0"/>
          </a:p>
        </p:txBody>
      </p:sp>
      <p:sp>
        <p:nvSpPr>
          <p:cNvPr id="8195" name="Content Placeholder 5"/>
          <p:cNvSpPr>
            <a:spLocks noGrp="1"/>
          </p:cNvSpPr>
          <p:nvPr>
            <p:ph sz="half" idx="2"/>
          </p:nvPr>
        </p:nvSpPr>
        <p:spPr>
          <a:xfrm>
            <a:off x="4648200" y="1255986"/>
            <a:ext cx="4038600" cy="4870177"/>
          </a:xfrm>
        </p:spPr>
        <p:txBody>
          <a:bodyPr/>
          <a:lstStyle/>
          <a:p>
            <a:pPr lvl="1">
              <a:buFontTx/>
              <a:buNone/>
            </a:pPr>
            <a:r>
              <a:rPr lang="en-IE" b="1" dirty="0">
                <a:solidFill>
                  <a:srgbClr val="FF0000"/>
                </a:solidFill>
              </a:rPr>
              <a:t>Attendance: </a:t>
            </a:r>
          </a:p>
          <a:p>
            <a:pPr lvl="1">
              <a:buFontTx/>
              <a:buNone/>
            </a:pPr>
            <a:r>
              <a:rPr lang="en-IE" sz="2000" dirty="0"/>
              <a:t>Please ring the office or send </a:t>
            </a:r>
          </a:p>
          <a:p>
            <a:pPr lvl="1">
              <a:buFontTx/>
              <a:buNone/>
            </a:pPr>
            <a:r>
              <a:rPr lang="en-IE" sz="2000" dirty="0"/>
              <a:t>an email if your child is sick </a:t>
            </a:r>
          </a:p>
          <a:p>
            <a:pPr lvl="1">
              <a:buFontTx/>
              <a:buNone/>
            </a:pPr>
            <a:r>
              <a:rPr lang="en-IE" sz="2000" dirty="0"/>
              <a:t>and absent from school.</a:t>
            </a:r>
            <a:endParaRPr lang="en-IE" sz="2000" dirty="0">
              <a:solidFill>
                <a:srgbClr val="FF0000"/>
              </a:solidFill>
            </a:endParaRPr>
          </a:p>
          <a:p>
            <a:pPr lvl="1">
              <a:buFontTx/>
              <a:buNone/>
            </a:pPr>
            <a:endParaRPr lang="en-IE" b="1" dirty="0">
              <a:solidFill>
                <a:srgbClr val="FF0000"/>
              </a:solidFill>
            </a:endParaRPr>
          </a:p>
          <a:p>
            <a:pPr lvl="1">
              <a:buFontTx/>
              <a:buNone/>
            </a:pPr>
            <a:r>
              <a:rPr lang="en-IE" b="1" dirty="0">
                <a:solidFill>
                  <a:srgbClr val="FF0000"/>
                </a:solidFill>
              </a:rPr>
              <a:t>Bus</a:t>
            </a:r>
          </a:p>
          <a:p>
            <a:pPr lvl="1">
              <a:buFontTx/>
              <a:buNone/>
            </a:pPr>
            <a:r>
              <a:rPr lang="en-IE" sz="2000" dirty="0"/>
              <a:t>Are you eligible for the</a:t>
            </a:r>
          </a:p>
          <a:p>
            <a:pPr lvl="1">
              <a:buFontTx/>
              <a:buNone/>
            </a:pPr>
            <a:r>
              <a:rPr lang="en-IE" sz="2000" dirty="0"/>
              <a:t>bus? Contact Bus </a:t>
            </a:r>
            <a:r>
              <a:rPr lang="en-IE" sz="2000" dirty="0" err="1"/>
              <a:t>Éireann</a:t>
            </a:r>
            <a:endParaRPr lang="en-IE" sz="2000" dirty="0"/>
          </a:p>
          <a:p>
            <a:pPr lvl="1">
              <a:buFontTx/>
              <a:buNone/>
            </a:pPr>
            <a:r>
              <a:rPr lang="en-IE" sz="2000" dirty="0"/>
              <a:t>Tel. 061 217484</a:t>
            </a:r>
          </a:p>
          <a:p>
            <a:pPr lvl="1">
              <a:buFontTx/>
              <a:buNone/>
            </a:pPr>
            <a:r>
              <a:rPr lang="en-IE" sz="2000" dirty="0"/>
              <a:t>www.buseireann.ie</a:t>
            </a:r>
          </a:p>
          <a:p>
            <a:pPr lvl="1">
              <a:buFontTx/>
              <a:buNone/>
            </a:pPr>
            <a:endParaRPr lang="en-IE" sz="2000" dirty="0"/>
          </a:p>
          <a:p>
            <a:pPr lvl="1">
              <a:buFontTx/>
              <a:buNone/>
            </a:pPr>
            <a:r>
              <a:rPr lang="en-IE" sz="2000" dirty="0"/>
              <a:t>   </a:t>
            </a:r>
          </a:p>
        </p:txBody>
      </p:sp>
      <p:sp>
        <p:nvSpPr>
          <p:cNvPr id="5" name="Rectangle 4"/>
          <p:cNvSpPr/>
          <p:nvPr/>
        </p:nvSpPr>
        <p:spPr>
          <a:xfrm>
            <a:off x="1619672" y="332656"/>
            <a:ext cx="5477783"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IE"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School Day</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z="6600" b="1">
                <a:solidFill>
                  <a:srgbClr val="FF9933"/>
                </a:solidFill>
                <a:latin typeface="Balloons" pitchFamily="2" charset="0"/>
              </a:rPr>
              <a:t>Breaks</a:t>
            </a:r>
            <a:r>
              <a:rPr lang="en-US" sz="4000" b="1"/>
              <a:t> </a:t>
            </a:r>
            <a:endParaRPr lang="en-GB" sz="4000" b="1"/>
          </a:p>
        </p:txBody>
      </p:sp>
      <p:sp>
        <p:nvSpPr>
          <p:cNvPr id="9219" name="Rectangle 3"/>
          <p:cNvSpPr>
            <a:spLocks noGrp="1" noChangeArrowheads="1"/>
          </p:cNvSpPr>
          <p:nvPr>
            <p:ph type="body" sz="half" idx="1"/>
          </p:nvPr>
        </p:nvSpPr>
        <p:spPr>
          <a:xfrm>
            <a:off x="428596" y="1285860"/>
            <a:ext cx="6072229" cy="5143536"/>
          </a:xfrm>
        </p:spPr>
        <p:txBody>
          <a:bodyPr/>
          <a:lstStyle/>
          <a:p>
            <a:pPr eaLnBrk="1" hangingPunct="1">
              <a:lnSpc>
                <a:spcPct val="90000"/>
              </a:lnSpc>
            </a:pPr>
            <a:r>
              <a:rPr lang="en-US" sz="2400" dirty="0">
                <a:latin typeface="Comic Sans MS" pitchFamily="66" charset="0"/>
              </a:rPr>
              <a:t>There are two breaks during the day, a short  one from 11:00am to 11:15am and a longer break from 1.00pm to 1:25pm. </a:t>
            </a:r>
          </a:p>
          <a:p>
            <a:pPr eaLnBrk="1" hangingPunct="1">
              <a:lnSpc>
                <a:spcPct val="90000"/>
              </a:lnSpc>
            </a:pPr>
            <a:r>
              <a:rPr lang="en-US" sz="2400" dirty="0">
                <a:latin typeface="Comic Sans MS" pitchFamily="66" charset="0"/>
              </a:rPr>
              <a:t>An area of the playground is reserved especially for junior and senior infants.</a:t>
            </a:r>
          </a:p>
          <a:p>
            <a:pPr eaLnBrk="1" hangingPunct="1">
              <a:lnSpc>
                <a:spcPct val="90000"/>
              </a:lnSpc>
            </a:pPr>
            <a:r>
              <a:rPr lang="en-US" sz="2400" dirty="0">
                <a:latin typeface="Comic Sans MS" pitchFamily="66" charset="0"/>
              </a:rPr>
              <a:t>All children go outside except during inclement weather.</a:t>
            </a:r>
          </a:p>
          <a:p>
            <a:pPr eaLnBrk="1" hangingPunct="1">
              <a:lnSpc>
                <a:spcPct val="90000"/>
              </a:lnSpc>
            </a:pPr>
            <a:r>
              <a:rPr lang="en-US" sz="2400" dirty="0">
                <a:latin typeface="Comic Sans MS" pitchFamily="66" charset="0"/>
              </a:rPr>
              <a:t>Additional time for eating lunch is given before break begins.</a:t>
            </a:r>
            <a:r>
              <a:rPr lang="en-US" sz="2400" dirty="0"/>
              <a:t> </a:t>
            </a:r>
          </a:p>
          <a:p>
            <a:pPr eaLnBrk="1" hangingPunct="1">
              <a:lnSpc>
                <a:spcPct val="90000"/>
              </a:lnSpc>
            </a:pPr>
            <a:r>
              <a:rPr lang="en-US" sz="2400" dirty="0">
                <a:latin typeface="Comic Sans MS" pitchFamily="66" charset="0"/>
              </a:rPr>
              <a:t>Children who are unable to go outside need an </a:t>
            </a:r>
            <a:r>
              <a:rPr lang="en-US" sz="2400" b="1" u="sng" dirty="0">
                <a:latin typeface="Comic Sans MS" pitchFamily="66" charset="0"/>
              </a:rPr>
              <a:t>explanatory note </a:t>
            </a:r>
            <a:r>
              <a:rPr lang="en-US" sz="2400" dirty="0">
                <a:latin typeface="Comic Sans MS" pitchFamily="66" charset="0"/>
              </a:rPr>
              <a:t>from their parent/guardian.</a:t>
            </a:r>
          </a:p>
          <a:p>
            <a:pPr eaLnBrk="1" hangingPunct="1">
              <a:lnSpc>
                <a:spcPct val="90000"/>
              </a:lnSpc>
            </a:pPr>
            <a:endParaRPr lang="en-GB" sz="2000" dirty="0"/>
          </a:p>
        </p:txBody>
      </p:sp>
      <p:pic>
        <p:nvPicPr>
          <p:cNvPr id="14338" name="Picture 2" descr="C:\Users\Computer\AppData\Local\Microsoft\Windows\INetCache\IE\BXCER1BQ\istockphoto_9744841-set-of-children-playing-on-various-playground-equipment[1].jpg"/>
          <p:cNvPicPr>
            <a:picLocks noChangeAspect="1" noChangeArrowheads="1"/>
          </p:cNvPicPr>
          <p:nvPr/>
        </p:nvPicPr>
        <p:blipFill>
          <a:blip r:embed="rId2"/>
          <a:srcRect/>
          <a:stretch>
            <a:fillRect/>
          </a:stretch>
        </p:blipFill>
        <p:spPr bwMode="auto">
          <a:xfrm>
            <a:off x="6643702" y="1928802"/>
            <a:ext cx="2175298" cy="2643206"/>
          </a:xfrm>
          <a:prstGeom prst="rect">
            <a:avLst/>
          </a:prstGeom>
          <a:noFill/>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7"/>
          <p:cNvSpPr txBox="1">
            <a:spLocks noChangeArrowheads="1"/>
          </p:cNvSpPr>
          <p:nvPr/>
        </p:nvSpPr>
        <p:spPr bwMode="auto">
          <a:xfrm>
            <a:off x="971600" y="1916832"/>
            <a:ext cx="7200900" cy="4247317"/>
          </a:xfrm>
          <a:prstGeom prst="rect">
            <a:avLst/>
          </a:prstGeom>
          <a:noFill/>
          <a:ln w="9525">
            <a:noFill/>
            <a:miter lim="800000"/>
            <a:headEnd/>
            <a:tailEnd/>
          </a:ln>
        </p:spPr>
        <p:txBody>
          <a:bodyPr>
            <a:spAutoFit/>
          </a:bodyPr>
          <a:lstStyle/>
          <a:p>
            <a:r>
              <a:rPr lang="en-US" dirty="0"/>
              <a:t>We have a  “healthy eating” policy in our school. This is fully supported  by the parents.</a:t>
            </a:r>
          </a:p>
          <a:p>
            <a:endParaRPr lang="en-US" dirty="0"/>
          </a:p>
          <a:p>
            <a:r>
              <a:rPr lang="en-US" dirty="0"/>
              <a:t>Consider the amount of food you give your child for lunch.</a:t>
            </a:r>
          </a:p>
          <a:p>
            <a:r>
              <a:rPr lang="en-US" dirty="0"/>
              <a:t>	</a:t>
            </a:r>
          </a:p>
          <a:p>
            <a:r>
              <a:rPr lang="en-US" dirty="0"/>
              <a:t>We try to ensure that the children eat a good portion of their lunch by allowing them time to eat before going out.</a:t>
            </a:r>
          </a:p>
          <a:p>
            <a:endParaRPr lang="en-US" dirty="0"/>
          </a:p>
          <a:p>
            <a:r>
              <a:rPr lang="en-US" dirty="0"/>
              <a:t>Please ensure that your child’s lunch box is clearly </a:t>
            </a:r>
            <a:r>
              <a:rPr lang="en-US" dirty="0" err="1"/>
              <a:t>labelled</a:t>
            </a:r>
            <a:r>
              <a:rPr lang="en-US" dirty="0"/>
              <a:t> with his/her name.</a:t>
            </a:r>
          </a:p>
          <a:p>
            <a:endParaRPr lang="en-IE" dirty="0"/>
          </a:p>
          <a:p>
            <a:r>
              <a:rPr lang="en-IE" dirty="0"/>
              <a:t>Only healthy drinks with screw-on caps or reusable bottles are allowed. No straws and no plastic wrapping on lunches, in keeping with our Green Schools  policy.  </a:t>
            </a:r>
            <a:endParaRPr lang="en-US" dirty="0"/>
          </a:p>
          <a:p>
            <a:endParaRPr lang="en-US" dirty="0"/>
          </a:p>
        </p:txBody>
      </p:sp>
      <p:sp>
        <p:nvSpPr>
          <p:cNvPr id="10243" name="Text Box 8"/>
          <p:cNvSpPr txBox="1">
            <a:spLocks noChangeArrowheads="1"/>
          </p:cNvSpPr>
          <p:nvPr/>
        </p:nvSpPr>
        <p:spPr bwMode="auto">
          <a:xfrm>
            <a:off x="5364163" y="692150"/>
            <a:ext cx="1800225" cy="366713"/>
          </a:xfrm>
          <a:prstGeom prst="rect">
            <a:avLst/>
          </a:prstGeom>
          <a:noFill/>
          <a:ln w="9525">
            <a:noFill/>
            <a:miter lim="800000"/>
            <a:headEnd/>
            <a:tailEnd/>
          </a:ln>
        </p:spPr>
        <p:txBody>
          <a:bodyPr>
            <a:spAutoFit/>
          </a:bodyPr>
          <a:lstStyle/>
          <a:p>
            <a:pPr>
              <a:spcBef>
                <a:spcPct val="50000"/>
              </a:spcBef>
            </a:pPr>
            <a:endParaRPr lang="en-US"/>
          </a:p>
        </p:txBody>
      </p:sp>
      <p:sp>
        <p:nvSpPr>
          <p:cNvPr id="10244" name="Text Box 11"/>
          <p:cNvSpPr txBox="1">
            <a:spLocks noChangeArrowheads="1"/>
          </p:cNvSpPr>
          <p:nvPr/>
        </p:nvSpPr>
        <p:spPr bwMode="auto">
          <a:xfrm>
            <a:off x="2484438" y="765175"/>
            <a:ext cx="1079500" cy="366713"/>
          </a:xfrm>
          <a:prstGeom prst="rect">
            <a:avLst/>
          </a:prstGeom>
          <a:noFill/>
          <a:ln w="9525">
            <a:noFill/>
            <a:miter lim="800000"/>
            <a:headEnd/>
            <a:tailEnd/>
          </a:ln>
        </p:spPr>
        <p:txBody>
          <a:bodyPr>
            <a:spAutoFit/>
          </a:bodyPr>
          <a:lstStyle/>
          <a:p>
            <a:pPr>
              <a:spcBef>
                <a:spcPct val="50000"/>
              </a:spcBef>
            </a:pPr>
            <a:endParaRPr lang="en-US"/>
          </a:p>
        </p:txBody>
      </p:sp>
      <p:sp>
        <p:nvSpPr>
          <p:cNvPr id="10245" name="WordArt 29"/>
          <p:cNvSpPr>
            <a:spLocks noChangeArrowheads="1" noChangeShapeType="1" noTextEdit="1"/>
          </p:cNvSpPr>
          <p:nvPr/>
        </p:nvSpPr>
        <p:spPr bwMode="auto">
          <a:xfrm rot="946280">
            <a:off x="2871263" y="353792"/>
            <a:ext cx="3329849" cy="1447800"/>
          </a:xfrm>
          <a:prstGeom prst="rect">
            <a:avLst/>
          </a:prstGeom>
        </p:spPr>
        <p:txBody>
          <a:bodyPr wrap="none" fromWordArt="1">
            <a:prstTxWarp prst="textSlantUp">
              <a:avLst>
                <a:gd name="adj" fmla="val 32056"/>
              </a:avLst>
            </a:prstTxWarp>
          </a:bodyPr>
          <a:lstStyle/>
          <a:p>
            <a:pPr algn="ctr"/>
            <a:r>
              <a:rPr lang="en-IE" sz="3600" kern="10" dirty="0">
                <a:ln w="9525">
                  <a:solidFill>
                    <a:srgbClr val="CC99FF"/>
                  </a:solidFill>
                  <a:round/>
                  <a:headEnd/>
                  <a:tailEnd/>
                </a:ln>
                <a:gradFill rotWithShape="1">
                  <a:gsLst>
                    <a:gs pos="0">
                      <a:srgbClr val="6600CC"/>
                    </a:gs>
                    <a:gs pos="100000">
                      <a:srgbClr val="CC00CC"/>
                    </a:gs>
                  </a:gsLst>
                  <a:lin ang="4800000" scaled="1"/>
                </a:gradFill>
                <a:effectLst>
                  <a:outerShdw dist="53882" dir="2700000" algn="ctr" rotWithShape="0">
                    <a:srgbClr val="9999FF">
                      <a:alpha val="79999"/>
                    </a:srgbClr>
                  </a:outerShdw>
                </a:effectLst>
                <a:latin typeface="Impact"/>
              </a:rPr>
              <a:t>Lunches</a:t>
            </a:r>
          </a:p>
        </p:txBody>
      </p:sp>
      <p:sp>
        <p:nvSpPr>
          <p:cNvPr id="17410" name="AutoShape 2" descr="Image result for lunchbox 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a:p>
        </p:txBody>
      </p:sp>
      <p:pic>
        <p:nvPicPr>
          <p:cNvPr id="2051" name="Picture 3" descr="C:\Users\Computer\AppData\Local\Microsoft\Windows\INetCache\IE\3GP1OGYX\sandwich[1].gif"/>
          <p:cNvPicPr>
            <a:picLocks noChangeAspect="1" noChangeArrowheads="1"/>
          </p:cNvPicPr>
          <p:nvPr/>
        </p:nvPicPr>
        <p:blipFill>
          <a:blip r:embed="rId2"/>
          <a:srcRect/>
          <a:stretch>
            <a:fillRect/>
          </a:stretch>
        </p:blipFill>
        <p:spPr bwMode="auto">
          <a:xfrm>
            <a:off x="428596" y="357166"/>
            <a:ext cx="1371600" cy="1428760"/>
          </a:xfrm>
          <a:prstGeom prst="rect">
            <a:avLst/>
          </a:prstGeom>
          <a:noFill/>
        </p:spPr>
      </p:pic>
      <p:pic>
        <p:nvPicPr>
          <p:cNvPr id="2053" name="Picture 5" descr="C:\Users\Computer\AppData\Local\Microsoft\Windows\INetCache\IE\Q040X0LJ\red-apple-clipart[1].jpg"/>
          <p:cNvPicPr>
            <a:picLocks noChangeAspect="1" noChangeArrowheads="1"/>
          </p:cNvPicPr>
          <p:nvPr/>
        </p:nvPicPr>
        <p:blipFill>
          <a:blip r:embed="rId3" cstate="print"/>
          <a:srcRect/>
          <a:stretch>
            <a:fillRect/>
          </a:stretch>
        </p:blipFill>
        <p:spPr bwMode="auto">
          <a:xfrm>
            <a:off x="6822191" y="285728"/>
            <a:ext cx="2183074" cy="1714512"/>
          </a:xfrm>
          <a:prstGeom prst="rect">
            <a:avLst/>
          </a:prstGeom>
          <a:noFill/>
        </p:spPr>
      </p:pic>
      <p:pic>
        <p:nvPicPr>
          <p:cNvPr id="2054" name="Picture 6" descr="C:\Users\Computer\AppData\Local\Microsoft\Windows\INetCache\IE\BXCER1BQ\banana[1].jpg"/>
          <p:cNvPicPr>
            <a:picLocks noChangeAspect="1" noChangeArrowheads="1"/>
          </p:cNvPicPr>
          <p:nvPr/>
        </p:nvPicPr>
        <p:blipFill>
          <a:blip r:embed="rId4"/>
          <a:srcRect/>
          <a:stretch>
            <a:fillRect/>
          </a:stretch>
        </p:blipFill>
        <p:spPr bwMode="auto">
          <a:xfrm>
            <a:off x="7996735" y="5185350"/>
            <a:ext cx="1147265" cy="1672650"/>
          </a:xfrm>
          <a:prstGeom prst="rect">
            <a:avLst/>
          </a:prstGeom>
          <a:noFill/>
        </p:spPr>
      </p:pic>
      <p:pic>
        <p:nvPicPr>
          <p:cNvPr id="2055" name="Picture 7" descr="C:\Users\Computer\AppData\Local\Microsoft\Windows\INetCache\IE\Q040X0LJ\ms-grapes[1].gif"/>
          <p:cNvPicPr>
            <a:picLocks noChangeAspect="1" noChangeArrowheads="1"/>
          </p:cNvPicPr>
          <p:nvPr/>
        </p:nvPicPr>
        <p:blipFill>
          <a:blip r:embed="rId5"/>
          <a:srcRect/>
          <a:stretch>
            <a:fillRect/>
          </a:stretch>
        </p:blipFill>
        <p:spPr bwMode="auto">
          <a:xfrm>
            <a:off x="0" y="5905500"/>
            <a:ext cx="942975" cy="952500"/>
          </a:xfrm>
          <a:prstGeom prst="rect">
            <a:avLst/>
          </a:prstGeom>
          <a:noFill/>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714375" y="1714500"/>
            <a:ext cx="7643839" cy="4893647"/>
          </a:xfrm>
          <a:prstGeom prst="rect">
            <a:avLst/>
          </a:prstGeom>
          <a:noFill/>
          <a:ln w="9525">
            <a:noFill/>
            <a:miter lim="800000"/>
            <a:headEnd/>
            <a:tailEnd/>
          </a:ln>
        </p:spPr>
        <p:txBody>
          <a:bodyPr wrap="square">
            <a:spAutoFit/>
          </a:bodyPr>
          <a:lstStyle/>
          <a:p>
            <a:r>
              <a:rPr lang="en-US" sz="1600" dirty="0"/>
              <a:t>Pupils must wear their school uniform  which is a crested jumper/cardigan, navy pinafore/skirt/trousers and blue shirt/blouse or they can wear plain navy tracksuit bottoms, blue polo t-shirt and their crested jumper. Teachers will tell students which days are tracksuit days and which days are full uniform days in </a:t>
            </a:r>
            <a:r>
              <a:rPr lang="en-US" sz="1600" dirty="0" err="1"/>
              <a:t>September.Crest</a:t>
            </a:r>
            <a:r>
              <a:rPr lang="en-US" sz="1600" dirty="0"/>
              <a:t> are available for purchase for €4.50 from the school office. </a:t>
            </a:r>
          </a:p>
          <a:p>
            <a:r>
              <a:rPr lang="en-US" sz="1600" dirty="0"/>
              <a:t>Please label your child’s clothes, especially jumpers, cardigans, tracksuit tops and coats.</a:t>
            </a:r>
          </a:p>
          <a:p>
            <a:endParaRPr lang="en-IE" sz="1600" dirty="0"/>
          </a:p>
          <a:p>
            <a:r>
              <a:rPr lang="en-US" sz="1600" dirty="0"/>
              <a:t>In very cold weather make sure your child has extra clothes under their uniforms e.g. T-shirt or vest. Make sure your child brings a warm coat and hat in cold weather and a rain jacket in milder weather. A spare coat can be left in the cloakroom for days where they forget their coat.</a:t>
            </a:r>
          </a:p>
          <a:p>
            <a:endParaRPr lang="en-IE" sz="1600" dirty="0"/>
          </a:p>
          <a:p>
            <a:r>
              <a:rPr lang="en-US" sz="1600" dirty="0"/>
              <a:t>Please get your child </a:t>
            </a:r>
            <a:r>
              <a:rPr lang="en-IE" sz="1600" dirty="0"/>
              <a:t>waterproof runners/shoes/boots as the </a:t>
            </a:r>
            <a:r>
              <a:rPr lang="en-IE" sz="1600" dirty="0" err="1"/>
              <a:t>astro</a:t>
            </a:r>
            <a:r>
              <a:rPr lang="en-IE" sz="1600" dirty="0"/>
              <a:t> pitch can get wet during the winter and the children will be on it. Spare socks can be left in their bag also. </a:t>
            </a:r>
            <a:endParaRPr lang="en-US" sz="1600" dirty="0"/>
          </a:p>
          <a:p>
            <a:endParaRPr lang="en-IE" sz="2000" dirty="0"/>
          </a:p>
          <a:p>
            <a:endParaRPr lang="en-GB" sz="2000" dirty="0"/>
          </a:p>
        </p:txBody>
      </p:sp>
      <p:sp>
        <p:nvSpPr>
          <p:cNvPr id="11267" name="WordArt 5"/>
          <p:cNvSpPr>
            <a:spLocks noChangeArrowheads="1" noChangeShapeType="1" noTextEdit="1"/>
          </p:cNvSpPr>
          <p:nvPr/>
        </p:nvSpPr>
        <p:spPr bwMode="auto">
          <a:xfrm>
            <a:off x="1042988" y="620713"/>
            <a:ext cx="4319587" cy="720725"/>
          </a:xfrm>
          <a:prstGeom prst="rect">
            <a:avLst/>
          </a:prstGeom>
        </p:spPr>
        <p:txBody>
          <a:bodyPr wrap="none" fromWordArt="1">
            <a:prstTxWarp prst="textPlain">
              <a:avLst>
                <a:gd name="adj" fmla="val 50000"/>
              </a:avLst>
            </a:prstTxWarp>
          </a:bodyPr>
          <a:lstStyle/>
          <a:p>
            <a:pPr algn="ctr"/>
            <a:r>
              <a:rPr lang="en-IE" sz="3600" kern="10" dirty="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a:rPr>
              <a:t>Uniform</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1566" y="372568"/>
            <a:ext cx="1296144" cy="1341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457200" y="1989138"/>
            <a:ext cx="8329613" cy="4608512"/>
          </a:xfrm>
        </p:spPr>
        <p:txBody>
          <a:bodyPr/>
          <a:lstStyle/>
          <a:p>
            <a:pPr eaLnBrk="1" hangingPunct="1"/>
            <a:r>
              <a:rPr lang="en-US" sz="2000" dirty="0">
                <a:latin typeface="Comic Sans MS" pitchFamily="66" charset="0"/>
              </a:rPr>
              <a:t>Please keep an eye on your child’s folder as they may contain notes for parents.</a:t>
            </a:r>
          </a:p>
          <a:p>
            <a:pPr eaLnBrk="1" hangingPunct="1"/>
            <a:r>
              <a:rPr lang="en-US" sz="2000" b="1" u="sng" dirty="0">
                <a:latin typeface="Comic Sans MS" pitchFamily="66" charset="0"/>
              </a:rPr>
              <a:t>An email or phone call </a:t>
            </a:r>
            <a:r>
              <a:rPr lang="en-US" sz="2000" dirty="0">
                <a:latin typeface="Comic Sans MS" pitchFamily="66" charset="0"/>
              </a:rPr>
              <a:t>to the office is required to </a:t>
            </a:r>
            <a:r>
              <a:rPr lang="en-US" sz="2000" b="1" dirty="0">
                <a:latin typeface="Comic Sans MS" pitchFamily="66" charset="0"/>
              </a:rPr>
              <a:t>explain your child’s absence</a:t>
            </a:r>
            <a:r>
              <a:rPr lang="en-US" sz="2000" dirty="0">
                <a:latin typeface="Comic Sans MS" pitchFamily="66" charset="0"/>
              </a:rPr>
              <a:t> from school, while they are out.</a:t>
            </a:r>
          </a:p>
          <a:p>
            <a:pPr eaLnBrk="1" hangingPunct="1"/>
            <a:r>
              <a:rPr lang="en-IE" sz="2000" dirty="0">
                <a:latin typeface="Comic Sans MS" pitchFamily="66" charset="0"/>
              </a:rPr>
              <a:t>Email: It </a:t>
            </a:r>
            <a:r>
              <a:rPr lang="en-IE" sz="2000" dirty="0">
                <a:solidFill>
                  <a:srgbClr val="FF0000"/>
                </a:solidFill>
                <a:latin typeface="Comic Sans MS" pitchFamily="66" charset="0"/>
              </a:rPr>
              <a:t>is essential</a:t>
            </a:r>
            <a:r>
              <a:rPr lang="en-IE" sz="2000" dirty="0">
                <a:latin typeface="Comic Sans MS" pitchFamily="66" charset="0"/>
              </a:rPr>
              <a:t> to have </a:t>
            </a:r>
            <a:r>
              <a:rPr lang="en-IE" sz="2000" dirty="0">
                <a:solidFill>
                  <a:srgbClr val="FF0000"/>
                </a:solidFill>
                <a:latin typeface="Comic Sans MS" pitchFamily="66" charset="0"/>
              </a:rPr>
              <a:t>your</a:t>
            </a:r>
            <a:r>
              <a:rPr lang="en-IE" sz="2000" dirty="0">
                <a:latin typeface="Comic Sans MS" pitchFamily="66" charset="0"/>
              </a:rPr>
              <a:t> up to date </a:t>
            </a:r>
            <a:r>
              <a:rPr lang="en-IE" sz="2000" dirty="0">
                <a:solidFill>
                  <a:srgbClr val="FF0000"/>
                </a:solidFill>
                <a:latin typeface="Comic Sans MS" pitchFamily="66" charset="0"/>
              </a:rPr>
              <a:t>email address</a:t>
            </a:r>
            <a:endParaRPr lang="en-US" sz="2000" dirty="0">
              <a:solidFill>
                <a:srgbClr val="FF0000"/>
              </a:solidFill>
              <a:latin typeface="Comic Sans MS" pitchFamily="66" charset="0"/>
            </a:endParaRPr>
          </a:p>
          <a:p>
            <a:pPr eaLnBrk="1" hangingPunct="1"/>
            <a:r>
              <a:rPr lang="en-IE" sz="2000" dirty="0">
                <a:latin typeface="Comic Sans MS" pitchFamily="66" charset="0"/>
              </a:rPr>
              <a:t>Text a Parent Service. It </a:t>
            </a:r>
            <a:r>
              <a:rPr lang="en-IE" sz="2000" dirty="0">
                <a:solidFill>
                  <a:srgbClr val="FF3300"/>
                </a:solidFill>
                <a:latin typeface="Comic Sans MS" pitchFamily="66" charset="0"/>
              </a:rPr>
              <a:t>is essential to inform </a:t>
            </a:r>
            <a:r>
              <a:rPr lang="en-IE" sz="2000" dirty="0">
                <a:latin typeface="Comic Sans MS" pitchFamily="66" charset="0"/>
              </a:rPr>
              <a:t>the school if there is a </a:t>
            </a:r>
            <a:r>
              <a:rPr lang="en-IE" sz="2000" dirty="0">
                <a:solidFill>
                  <a:srgbClr val="FF0000"/>
                </a:solidFill>
                <a:latin typeface="Comic Sans MS" pitchFamily="66" charset="0"/>
              </a:rPr>
              <a:t>change in phone number.</a:t>
            </a:r>
          </a:p>
          <a:p>
            <a:pPr eaLnBrk="1" hangingPunct="1"/>
            <a:r>
              <a:rPr lang="en-IE" sz="2000" dirty="0">
                <a:latin typeface="Comic Sans MS" pitchFamily="66" charset="0"/>
              </a:rPr>
              <a:t>School Website  www.boherlahanns.com</a:t>
            </a:r>
            <a:endParaRPr lang="en-US" sz="2000" dirty="0">
              <a:latin typeface="Comic Sans MS" pitchFamily="66" charset="0"/>
            </a:endParaRPr>
          </a:p>
          <a:p>
            <a:r>
              <a:rPr lang="en-US" sz="2000" dirty="0">
                <a:latin typeface="Comic Sans MS" pitchFamily="66" charset="0"/>
              </a:rPr>
              <a:t>Please don’t hesitate to arrange a meeting with the Junior Infant teacher if you feel anxious about your child.</a:t>
            </a:r>
          </a:p>
          <a:p>
            <a:r>
              <a:rPr lang="en-US" sz="2000" dirty="0">
                <a:latin typeface="Comic Sans MS" pitchFamily="66" charset="0"/>
              </a:rPr>
              <a:t>Formal written reports are sent out at the end of the Summer term.</a:t>
            </a:r>
          </a:p>
          <a:p>
            <a:r>
              <a:rPr lang="en-US" sz="2000" dirty="0">
                <a:latin typeface="Comic Sans MS" pitchFamily="66" charset="0"/>
              </a:rPr>
              <a:t>Keep an eye on the </a:t>
            </a:r>
            <a:r>
              <a:rPr lang="en-US" sz="2000" dirty="0" err="1">
                <a:latin typeface="Comic Sans MS" pitchFamily="66" charset="0"/>
              </a:rPr>
              <a:t>noticeboard</a:t>
            </a:r>
            <a:r>
              <a:rPr lang="en-US" sz="2000" dirty="0">
                <a:latin typeface="Comic Sans MS" pitchFamily="66" charset="0"/>
              </a:rPr>
              <a:t> at the front of the school</a:t>
            </a:r>
            <a:endParaRPr lang="en-GB" sz="2000" dirty="0">
              <a:latin typeface="Comic Sans MS" pitchFamily="66" charset="0"/>
            </a:endParaRPr>
          </a:p>
        </p:txBody>
      </p:sp>
      <p:sp>
        <p:nvSpPr>
          <p:cNvPr id="6" name="Rectangle 5"/>
          <p:cNvSpPr/>
          <p:nvPr/>
        </p:nvSpPr>
        <p:spPr>
          <a:xfrm>
            <a:off x="467544" y="332656"/>
            <a:ext cx="8496944" cy="175432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IE"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Home School Communications</a:t>
            </a:r>
          </a:p>
        </p:txBody>
      </p:sp>
      <p:pic>
        <p:nvPicPr>
          <p:cNvPr id="4099" name="Picture 3" descr="C:\Users\Computer\AppData\Local\Microsoft\Windows\INetCache\IE\3GP1OGYX\simple_cellphone_clipart_by_anubisza[1].png"/>
          <p:cNvPicPr>
            <a:picLocks noChangeAspect="1" noChangeArrowheads="1"/>
          </p:cNvPicPr>
          <p:nvPr/>
        </p:nvPicPr>
        <p:blipFill>
          <a:blip r:embed="rId2" cstate="print"/>
          <a:srcRect/>
          <a:stretch>
            <a:fillRect/>
          </a:stretch>
        </p:blipFill>
        <p:spPr bwMode="auto">
          <a:xfrm>
            <a:off x="7643834" y="500042"/>
            <a:ext cx="1071570" cy="1257339"/>
          </a:xfrm>
          <a:prstGeom prst="rect">
            <a:avLst/>
          </a:prstGeom>
          <a:noFill/>
        </p:spPr>
      </p:pic>
      <p:pic>
        <p:nvPicPr>
          <p:cNvPr id="4102" name="Picture 6" descr="C:\Users\Computer\AppData\Local\Microsoft\Windows\INetCache\IE\BXCER1BQ\Woodhouse_Moor_Park_noticeboard,_Leeds_-_DSC07655[1].jpg"/>
          <p:cNvPicPr>
            <a:picLocks noChangeAspect="1" noChangeArrowheads="1"/>
          </p:cNvPicPr>
          <p:nvPr/>
        </p:nvPicPr>
        <p:blipFill>
          <a:blip r:embed="rId3" cstate="print"/>
          <a:srcRect/>
          <a:stretch>
            <a:fillRect/>
          </a:stretch>
        </p:blipFill>
        <p:spPr bwMode="auto">
          <a:xfrm>
            <a:off x="357158" y="285728"/>
            <a:ext cx="1500198" cy="1428760"/>
          </a:xfrm>
          <a:prstGeom prst="rect">
            <a:avLst/>
          </a:prstGeom>
          <a:noFill/>
        </p:spPr>
      </p:pic>
    </p:spTree>
  </p:cSld>
  <p:clrMapOvr>
    <a:masterClrMapping/>
  </p:clrMapOv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1604</TotalTime>
  <Words>1390</Words>
  <Application>Microsoft Office PowerPoint</Application>
  <PresentationFormat>On-screen Show (4:3)</PresentationFormat>
  <Paragraphs>176</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Default Design</vt:lpstr>
      <vt:lpstr>PowerPoint Presentation</vt:lpstr>
      <vt:lpstr>PowerPoint Presentation</vt:lpstr>
      <vt:lpstr>PowerPoint Presentation</vt:lpstr>
      <vt:lpstr>Parents Council &amp; B.O.M</vt:lpstr>
      <vt:lpstr>PowerPoint Presentation</vt:lpstr>
      <vt:lpstr>Breaks </vt:lpstr>
      <vt:lpstr>PowerPoint Presentation</vt:lpstr>
      <vt:lpstr>PowerPoint Presentation</vt:lpstr>
      <vt:lpstr>PowerPoint Presentation</vt:lpstr>
      <vt:lpstr>Health and Safety</vt:lpstr>
      <vt:lpstr>PowerPoint Presentation</vt:lpstr>
      <vt:lpstr>PowerPoint Presentation</vt:lpstr>
      <vt:lpstr>PowerPoint Presentation</vt:lpstr>
      <vt:lpstr>PowerPoint Presentation</vt:lpstr>
      <vt:lpstr>Help your child to learn at home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OEM</dc:creator>
  <cp:lastModifiedBy>Computer</cp:lastModifiedBy>
  <cp:revision>143</cp:revision>
  <dcterms:created xsi:type="dcterms:W3CDTF">2003-05-24T22:29:51Z</dcterms:created>
  <dcterms:modified xsi:type="dcterms:W3CDTF">2023-06-26T10:57:07Z</dcterms:modified>
</cp:coreProperties>
</file>